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64" r:id="rId3"/>
    <p:sldId id="258" r:id="rId4"/>
    <p:sldId id="262" r:id="rId5"/>
    <p:sldId id="263" r:id="rId6"/>
    <p:sldId id="259" r:id="rId7"/>
    <p:sldId id="260" r:id="rId8"/>
    <p:sldId id="265"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BB63C9-B769-4856-8234-571E50B2BFA0}" v="36" dt="2022-08-24T17:17:24.3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339" autoAdjust="0"/>
  </p:normalViewPr>
  <p:slideViewPr>
    <p:cSldViewPr snapToGrid="0">
      <p:cViewPr varScale="1">
        <p:scale>
          <a:sx n="59" d="100"/>
          <a:sy n="59" d="100"/>
        </p:scale>
        <p:origin x="940"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yn Burleigh" userId="931476c4-287c-4a11-b960-3885fffaa33f" providerId="ADAL" clId="{35BB63C9-B769-4856-8234-571E50B2BFA0}"/>
    <pc:docChg chg="undo redo custSel addSld delSld modSld">
      <pc:chgData name="Lauryn Burleigh" userId="931476c4-287c-4a11-b960-3885fffaa33f" providerId="ADAL" clId="{35BB63C9-B769-4856-8234-571E50B2BFA0}" dt="2022-08-26T16:52:12.793" v="7094" actId="20577"/>
      <pc:docMkLst>
        <pc:docMk/>
      </pc:docMkLst>
      <pc:sldChg chg="delSp add del setBg delDesignElem">
        <pc:chgData name="Lauryn Burleigh" userId="931476c4-287c-4a11-b960-3885fffaa33f" providerId="ADAL" clId="{35BB63C9-B769-4856-8234-571E50B2BFA0}" dt="2022-08-23T19:00:24.425" v="6" actId="47"/>
        <pc:sldMkLst>
          <pc:docMk/>
          <pc:sldMk cId="1057927140" sldId="256"/>
        </pc:sldMkLst>
        <pc:spChg chg="del">
          <ac:chgData name="Lauryn Burleigh" userId="931476c4-287c-4a11-b960-3885fffaa33f" providerId="ADAL" clId="{35BB63C9-B769-4856-8234-571E50B2BFA0}" dt="2022-08-23T19:00:22.354" v="5"/>
          <ac:spMkLst>
            <pc:docMk/>
            <pc:sldMk cId="1057927140" sldId="256"/>
            <ac:spMk id="7" creationId="{6DB7ADBC-26DA-450D-A8BF-E1ACCB46639C}"/>
          </ac:spMkLst>
        </pc:spChg>
        <pc:spChg chg="del">
          <ac:chgData name="Lauryn Burleigh" userId="931476c4-287c-4a11-b960-3885fffaa33f" providerId="ADAL" clId="{35BB63C9-B769-4856-8234-571E50B2BFA0}" dt="2022-08-23T19:00:22.354" v="5"/>
          <ac:spMkLst>
            <pc:docMk/>
            <pc:sldMk cId="1057927140" sldId="256"/>
            <ac:spMk id="8" creationId="{5E3C0EDB-60D3-4CEF-8B80-C6D01E08DEC2}"/>
          </ac:spMkLst>
        </pc:spChg>
        <pc:spChg chg="del">
          <ac:chgData name="Lauryn Burleigh" userId="931476c4-287c-4a11-b960-3885fffaa33f" providerId="ADAL" clId="{35BB63C9-B769-4856-8234-571E50B2BFA0}" dt="2022-08-23T19:00:22.354" v="5"/>
          <ac:spMkLst>
            <pc:docMk/>
            <pc:sldMk cId="1057927140" sldId="256"/>
            <ac:spMk id="14" creationId="{40C269CE-FB56-4D68-8CFB-1CFD5F350518}"/>
          </ac:spMkLst>
        </pc:spChg>
        <pc:spChg chg="del">
          <ac:chgData name="Lauryn Burleigh" userId="931476c4-287c-4a11-b960-3885fffaa33f" providerId="ADAL" clId="{35BB63C9-B769-4856-8234-571E50B2BFA0}" dt="2022-08-23T19:00:22.354" v="5"/>
          <ac:spMkLst>
            <pc:docMk/>
            <pc:sldMk cId="1057927140" sldId="256"/>
            <ac:spMk id="16" creationId="{A6ED7E7F-75F7-4581-A930-C4DEBC2A8419}"/>
          </ac:spMkLst>
        </pc:spChg>
      </pc:sldChg>
      <pc:sldChg chg="addSp delSp add del setBg delDesignElem">
        <pc:chgData name="Lauryn Burleigh" userId="931476c4-287c-4a11-b960-3885fffaa33f" providerId="ADAL" clId="{35BB63C9-B769-4856-8234-571E50B2BFA0}" dt="2022-08-23T19:01:31.366" v="36"/>
        <pc:sldMkLst>
          <pc:docMk/>
          <pc:sldMk cId="1674226218" sldId="256"/>
        </pc:sldMkLst>
        <pc:spChg chg="add del">
          <ac:chgData name="Lauryn Burleigh" userId="931476c4-287c-4a11-b960-3885fffaa33f" providerId="ADAL" clId="{35BB63C9-B769-4856-8234-571E50B2BFA0}" dt="2022-08-23T19:01:31.366" v="36"/>
          <ac:spMkLst>
            <pc:docMk/>
            <pc:sldMk cId="1674226218" sldId="256"/>
            <ac:spMk id="7" creationId="{6DB7ADBC-26DA-450D-A8BF-E1ACCB46639C}"/>
          </ac:spMkLst>
        </pc:spChg>
        <pc:spChg chg="add del">
          <ac:chgData name="Lauryn Burleigh" userId="931476c4-287c-4a11-b960-3885fffaa33f" providerId="ADAL" clId="{35BB63C9-B769-4856-8234-571E50B2BFA0}" dt="2022-08-23T19:01:31.366" v="36"/>
          <ac:spMkLst>
            <pc:docMk/>
            <pc:sldMk cId="1674226218" sldId="256"/>
            <ac:spMk id="8" creationId="{5E3C0EDB-60D3-4CEF-8B80-C6D01E08DEC2}"/>
          </ac:spMkLst>
        </pc:spChg>
        <pc:spChg chg="add del">
          <ac:chgData name="Lauryn Burleigh" userId="931476c4-287c-4a11-b960-3885fffaa33f" providerId="ADAL" clId="{35BB63C9-B769-4856-8234-571E50B2BFA0}" dt="2022-08-23T19:01:31.366" v="36"/>
          <ac:spMkLst>
            <pc:docMk/>
            <pc:sldMk cId="1674226218" sldId="256"/>
            <ac:spMk id="14" creationId="{40C269CE-FB56-4D68-8CFB-1CFD5F350518}"/>
          </ac:spMkLst>
        </pc:spChg>
        <pc:spChg chg="add del">
          <ac:chgData name="Lauryn Burleigh" userId="931476c4-287c-4a11-b960-3885fffaa33f" providerId="ADAL" clId="{35BB63C9-B769-4856-8234-571E50B2BFA0}" dt="2022-08-23T19:01:31.366" v="36"/>
          <ac:spMkLst>
            <pc:docMk/>
            <pc:sldMk cId="1674226218" sldId="256"/>
            <ac:spMk id="16" creationId="{A6ED7E7F-75F7-4581-A930-C4DEBC2A8419}"/>
          </ac:spMkLst>
        </pc:spChg>
      </pc:sldChg>
      <pc:sldChg chg="new del">
        <pc:chgData name="Lauryn Burleigh" userId="931476c4-287c-4a11-b960-3885fffaa33f" providerId="ADAL" clId="{35BB63C9-B769-4856-8234-571E50B2BFA0}" dt="2022-08-23T19:00:08.099" v="3" actId="2696"/>
        <pc:sldMkLst>
          <pc:docMk/>
          <pc:sldMk cId="2090187089" sldId="256"/>
        </pc:sldMkLst>
      </pc:sldChg>
      <pc:sldChg chg="addSp delSp modSp add mod setBg delDesignElem">
        <pc:chgData name="Lauryn Burleigh" userId="931476c4-287c-4a11-b960-3885fffaa33f" providerId="ADAL" clId="{35BB63C9-B769-4856-8234-571E50B2BFA0}" dt="2022-08-26T16:52:12.793" v="7094" actId="20577"/>
        <pc:sldMkLst>
          <pc:docMk/>
          <pc:sldMk cId="109857222" sldId="257"/>
        </pc:sldMkLst>
        <pc:spChg chg="mod ord">
          <ac:chgData name="Lauryn Burleigh" userId="931476c4-287c-4a11-b960-3885fffaa33f" providerId="ADAL" clId="{35BB63C9-B769-4856-8234-571E50B2BFA0}" dt="2022-08-24T16:55:33.057" v="4320" actId="14100"/>
          <ac:spMkLst>
            <pc:docMk/>
            <pc:sldMk cId="109857222" sldId="257"/>
            <ac:spMk id="2" creationId="{00000000-0000-0000-0000-000000000000}"/>
          </ac:spMkLst>
        </pc:spChg>
        <pc:spChg chg="mod ord">
          <ac:chgData name="Lauryn Burleigh" userId="931476c4-287c-4a11-b960-3885fffaa33f" providerId="ADAL" clId="{35BB63C9-B769-4856-8234-571E50B2BFA0}" dt="2022-08-26T16:52:12.793" v="7094" actId="20577"/>
          <ac:spMkLst>
            <pc:docMk/>
            <pc:sldMk cId="109857222" sldId="257"/>
            <ac:spMk id="3" creationId="{00000000-0000-0000-0000-000000000000}"/>
          </ac:spMkLst>
        </pc:spChg>
        <pc:spChg chg="del">
          <ac:chgData name="Lauryn Burleigh" userId="931476c4-287c-4a11-b960-3885fffaa33f" providerId="ADAL" clId="{35BB63C9-B769-4856-8234-571E50B2BFA0}" dt="2022-08-23T19:00:01.541" v="2"/>
          <ac:spMkLst>
            <pc:docMk/>
            <pc:sldMk cId="109857222" sldId="257"/>
            <ac:spMk id="7" creationId="{6DB7ADBC-26DA-450D-A8BF-E1ACCB46639C}"/>
          </ac:spMkLst>
        </pc:spChg>
        <pc:spChg chg="del">
          <ac:chgData name="Lauryn Burleigh" userId="931476c4-287c-4a11-b960-3885fffaa33f" providerId="ADAL" clId="{35BB63C9-B769-4856-8234-571E50B2BFA0}" dt="2022-08-23T19:00:01.541" v="2"/>
          <ac:spMkLst>
            <pc:docMk/>
            <pc:sldMk cId="109857222" sldId="257"/>
            <ac:spMk id="8" creationId="{5E3C0EDB-60D3-4CEF-8B80-C6D01E08DEC2}"/>
          </ac:spMkLst>
        </pc:spChg>
        <pc:spChg chg="add del">
          <ac:chgData name="Lauryn Burleigh" userId="931476c4-287c-4a11-b960-3885fffaa33f" providerId="ADAL" clId="{35BB63C9-B769-4856-8234-571E50B2BFA0}" dt="2022-08-24T16:38:17.909" v="3410" actId="26606"/>
          <ac:spMkLst>
            <pc:docMk/>
            <pc:sldMk cId="109857222" sldId="257"/>
            <ac:spMk id="9" creationId="{40C269CE-FB56-4D68-8CFB-1CFD5F350518}"/>
          </ac:spMkLst>
        </pc:spChg>
        <pc:spChg chg="add del">
          <ac:chgData name="Lauryn Burleigh" userId="931476c4-287c-4a11-b960-3885fffaa33f" providerId="ADAL" clId="{35BB63C9-B769-4856-8234-571E50B2BFA0}" dt="2022-08-24T16:38:17.909" v="3410" actId="26606"/>
          <ac:spMkLst>
            <pc:docMk/>
            <pc:sldMk cId="109857222" sldId="257"/>
            <ac:spMk id="10" creationId="{6DB7ADBC-26DA-450D-A8BF-E1ACCB46639C}"/>
          </ac:spMkLst>
        </pc:spChg>
        <pc:spChg chg="add del">
          <ac:chgData name="Lauryn Burleigh" userId="931476c4-287c-4a11-b960-3885fffaa33f" providerId="ADAL" clId="{35BB63C9-B769-4856-8234-571E50B2BFA0}" dt="2022-08-24T16:38:17.909" v="3410" actId="26606"/>
          <ac:spMkLst>
            <pc:docMk/>
            <pc:sldMk cId="109857222" sldId="257"/>
            <ac:spMk id="11" creationId="{A6ED7E7F-75F7-4581-A930-C4DEBC2A8419}"/>
          </ac:spMkLst>
        </pc:spChg>
        <pc:spChg chg="add del">
          <ac:chgData name="Lauryn Burleigh" userId="931476c4-287c-4a11-b960-3885fffaa33f" providerId="ADAL" clId="{35BB63C9-B769-4856-8234-571E50B2BFA0}" dt="2022-08-24T16:38:17.909" v="3410" actId="26606"/>
          <ac:spMkLst>
            <pc:docMk/>
            <pc:sldMk cId="109857222" sldId="257"/>
            <ac:spMk id="12" creationId="{5E3C0EDB-60D3-4CEF-8B80-C6D01E08DEC2}"/>
          </ac:spMkLst>
        </pc:spChg>
        <pc:spChg chg="del">
          <ac:chgData name="Lauryn Burleigh" userId="931476c4-287c-4a11-b960-3885fffaa33f" providerId="ADAL" clId="{35BB63C9-B769-4856-8234-571E50B2BFA0}" dt="2022-08-23T19:00:01.541" v="2"/>
          <ac:spMkLst>
            <pc:docMk/>
            <pc:sldMk cId="109857222" sldId="257"/>
            <ac:spMk id="14" creationId="{40C269CE-FB56-4D68-8CFB-1CFD5F350518}"/>
          </ac:spMkLst>
        </pc:spChg>
        <pc:spChg chg="del">
          <ac:chgData name="Lauryn Burleigh" userId="931476c4-287c-4a11-b960-3885fffaa33f" providerId="ADAL" clId="{35BB63C9-B769-4856-8234-571E50B2BFA0}" dt="2022-08-23T19:00:01.541" v="2"/>
          <ac:spMkLst>
            <pc:docMk/>
            <pc:sldMk cId="109857222" sldId="257"/>
            <ac:spMk id="16" creationId="{A6ED7E7F-75F7-4581-A930-C4DEBC2A8419}"/>
          </ac:spMkLst>
        </pc:spChg>
        <pc:spChg chg="add del">
          <ac:chgData name="Lauryn Burleigh" userId="931476c4-287c-4a11-b960-3885fffaa33f" providerId="ADAL" clId="{35BB63C9-B769-4856-8234-571E50B2BFA0}" dt="2022-08-24T16:40:49.708" v="3449" actId="26606"/>
          <ac:spMkLst>
            <pc:docMk/>
            <pc:sldMk cId="109857222" sldId="257"/>
            <ac:spMk id="18" creationId="{765F4110-C0FC-4D61-ACD2-A7C950EAE908}"/>
          </ac:spMkLst>
        </pc:spChg>
        <pc:spChg chg="add del">
          <ac:chgData name="Lauryn Burleigh" userId="931476c4-287c-4a11-b960-3885fffaa33f" providerId="ADAL" clId="{35BB63C9-B769-4856-8234-571E50B2BFA0}" dt="2022-08-24T16:40:49.692" v="3448" actId="26606"/>
          <ac:spMkLst>
            <pc:docMk/>
            <pc:sldMk cId="109857222" sldId="257"/>
            <ac:spMk id="22" creationId="{0D7B6173-1D58-48E2-83CF-37350F315F75}"/>
          </ac:spMkLst>
        </pc:spChg>
        <pc:spChg chg="add del">
          <ac:chgData name="Lauryn Burleigh" userId="931476c4-287c-4a11-b960-3885fffaa33f" providerId="ADAL" clId="{35BB63C9-B769-4856-8234-571E50B2BFA0}" dt="2022-08-24T16:40:49.692" v="3448" actId="26606"/>
          <ac:spMkLst>
            <pc:docMk/>
            <pc:sldMk cId="109857222" sldId="257"/>
            <ac:spMk id="23" creationId="{2F36CA75-CFBF-4844-B719-8FE9EBADA9AF}"/>
          </ac:spMkLst>
        </pc:spChg>
        <pc:spChg chg="add del">
          <ac:chgData name="Lauryn Burleigh" userId="931476c4-287c-4a11-b960-3885fffaa33f" providerId="ADAL" clId="{35BB63C9-B769-4856-8234-571E50B2BFA0}" dt="2022-08-24T16:40:49.692" v="3448" actId="26606"/>
          <ac:spMkLst>
            <pc:docMk/>
            <pc:sldMk cId="109857222" sldId="257"/>
            <ac:spMk id="24" creationId="{3D4A84B9-E564-4DD0-97F8-DBF1C460C28A}"/>
          </ac:spMkLst>
        </pc:spChg>
        <pc:spChg chg="add del">
          <ac:chgData name="Lauryn Burleigh" userId="931476c4-287c-4a11-b960-3885fffaa33f" providerId="ADAL" clId="{35BB63C9-B769-4856-8234-571E50B2BFA0}" dt="2022-08-24T16:40:00.637" v="3443" actId="26606"/>
          <ac:spMkLst>
            <pc:docMk/>
            <pc:sldMk cId="109857222" sldId="257"/>
            <ac:spMk id="25" creationId="{FFCDD23B-75C8-427B-BD08-53C8156CD7CD}"/>
          </ac:spMkLst>
        </pc:spChg>
        <pc:spChg chg="add del">
          <ac:chgData name="Lauryn Burleigh" userId="931476c4-287c-4a11-b960-3885fffaa33f" providerId="ADAL" clId="{35BB63C9-B769-4856-8234-571E50B2BFA0}" dt="2022-08-24T16:40:00.637" v="3443" actId="26606"/>
          <ac:spMkLst>
            <pc:docMk/>
            <pc:sldMk cId="109857222" sldId="257"/>
            <ac:spMk id="27" creationId="{AFFC87AC-C919-4FE5-BAC3-39509E001152}"/>
          </ac:spMkLst>
        </pc:spChg>
        <pc:spChg chg="add del">
          <ac:chgData name="Lauryn Burleigh" userId="931476c4-287c-4a11-b960-3885fffaa33f" providerId="ADAL" clId="{35BB63C9-B769-4856-8234-571E50B2BFA0}" dt="2022-08-24T16:40:00.637" v="3443" actId="26606"/>
          <ac:spMkLst>
            <pc:docMk/>
            <pc:sldMk cId="109857222" sldId="257"/>
            <ac:spMk id="29" creationId="{AB5E08C4-8CDD-4623-A5B8-E998C6DEE3B7}"/>
          </ac:spMkLst>
        </pc:spChg>
        <pc:spChg chg="add del">
          <ac:chgData name="Lauryn Burleigh" userId="931476c4-287c-4a11-b960-3885fffaa33f" providerId="ADAL" clId="{35BB63C9-B769-4856-8234-571E50B2BFA0}" dt="2022-08-24T16:40:00.637" v="3443" actId="26606"/>
          <ac:spMkLst>
            <pc:docMk/>
            <pc:sldMk cId="109857222" sldId="257"/>
            <ac:spMk id="31" creationId="{15F33878-D502-4FFA-8ACE-F2AECDB2A23F}"/>
          </ac:spMkLst>
        </pc:spChg>
        <pc:spChg chg="add del">
          <ac:chgData name="Lauryn Burleigh" userId="931476c4-287c-4a11-b960-3885fffaa33f" providerId="ADAL" clId="{35BB63C9-B769-4856-8234-571E50B2BFA0}" dt="2022-08-24T16:40:49.692" v="3448" actId="26606"/>
          <ac:spMkLst>
            <pc:docMk/>
            <pc:sldMk cId="109857222" sldId="257"/>
            <ac:spMk id="33" creationId="{102382E0-0A09-46AE-B955-B911CAFE7F00}"/>
          </ac:spMkLst>
        </pc:spChg>
        <pc:spChg chg="add del">
          <ac:chgData name="Lauryn Burleigh" userId="931476c4-287c-4a11-b960-3885fffaa33f" providerId="ADAL" clId="{35BB63C9-B769-4856-8234-571E50B2BFA0}" dt="2022-08-24T16:40:49.692" v="3448" actId="26606"/>
          <ac:spMkLst>
            <pc:docMk/>
            <pc:sldMk cId="109857222" sldId="257"/>
            <ac:spMk id="35" creationId="{7DE75D4A-0965-4973-BE75-DECCAC9A9614}"/>
          </ac:spMkLst>
        </pc:spChg>
        <pc:spChg chg="add del">
          <ac:chgData name="Lauryn Burleigh" userId="931476c4-287c-4a11-b960-3885fffaa33f" providerId="ADAL" clId="{35BB63C9-B769-4856-8234-571E50B2BFA0}" dt="2022-08-24T16:39:47.362" v="3438" actId="26606"/>
          <ac:spMkLst>
            <pc:docMk/>
            <pc:sldMk cId="109857222" sldId="257"/>
            <ac:spMk id="36" creationId="{765F4110-C0FC-4D61-ACD2-A7C950EAE908}"/>
          </ac:spMkLst>
        </pc:spChg>
        <pc:spChg chg="add del">
          <ac:chgData name="Lauryn Burleigh" userId="931476c4-287c-4a11-b960-3885fffaa33f" providerId="ADAL" clId="{35BB63C9-B769-4856-8234-571E50B2BFA0}" dt="2022-08-24T16:42:40.475" v="3454" actId="26606"/>
          <ac:spMkLst>
            <pc:docMk/>
            <pc:sldMk cId="109857222" sldId="257"/>
            <ac:spMk id="37" creationId="{38468727-63BE-4191-B4A6-C30C82C0E986}"/>
          </ac:spMkLst>
        </pc:spChg>
        <pc:spChg chg="add del">
          <ac:chgData name="Lauryn Burleigh" userId="931476c4-287c-4a11-b960-3885fffaa33f" providerId="ADAL" clId="{35BB63C9-B769-4856-8234-571E50B2BFA0}" dt="2022-08-24T16:42:40.475" v="3454" actId="26606"/>
          <ac:spMkLst>
            <pc:docMk/>
            <pc:sldMk cId="109857222" sldId="257"/>
            <ac:spMk id="39" creationId="{9D355BB6-1BB8-4828-B246-CFB31742D7B8}"/>
          </ac:spMkLst>
        </pc:spChg>
        <pc:spChg chg="add del">
          <ac:chgData name="Lauryn Burleigh" userId="931476c4-287c-4a11-b960-3885fffaa33f" providerId="ADAL" clId="{35BB63C9-B769-4856-8234-571E50B2BFA0}" dt="2022-08-24T16:42:40.475" v="3454" actId="26606"/>
          <ac:spMkLst>
            <pc:docMk/>
            <pc:sldMk cId="109857222" sldId="257"/>
            <ac:spMk id="40" creationId="{CA52A9B9-B2B3-46F0-9D53-0EFF9905BF8F}"/>
          </ac:spMkLst>
        </pc:spChg>
        <pc:spChg chg="add del">
          <ac:chgData name="Lauryn Burleigh" userId="931476c4-287c-4a11-b960-3885fffaa33f" providerId="ADAL" clId="{35BB63C9-B769-4856-8234-571E50B2BFA0}" dt="2022-08-24T16:43:37.553" v="3466" actId="26606"/>
          <ac:spMkLst>
            <pc:docMk/>
            <pc:sldMk cId="109857222" sldId="257"/>
            <ac:spMk id="42" creationId="{B9D7E975-9161-4F2D-AC53-69E1912F6B5D}"/>
          </ac:spMkLst>
        </pc:spChg>
        <pc:spChg chg="add del">
          <ac:chgData name="Lauryn Burleigh" userId="931476c4-287c-4a11-b960-3885fffaa33f" providerId="ADAL" clId="{35BB63C9-B769-4856-8234-571E50B2BFA0}" dt="2022-08-24T16:39:36.467" v="3426" actId="26606"/>
          <ac:spMkLst>
            <pc:docMk/>
            <pc:sldMk cId="109857222" sldId="257"/>
            <ac:spMk id="43" creationId="{55C01129-3453-464D-A870-ED71C6E89D60}"/>
          </ac:spMkLst>
        </pc:spChg>
        <pc:spChg chg="add del">
          <ac:chgData name="Lauryn Burleigh" userId="931476c4-287c-4a11-b960-3885fffaa33f" providerId="ADAL" clId="{35BB63C9-B769-4856-8234-571E50B2BFA0}" dt="2022-08-24T16:43:37.553" v="3466" actId="26606"/>
          <ac:spMkLst>
            <pc:docMk/>
            <pc:sldMk cId="109857222" sldId="257"/>
            <ac:spMk id="44" creationId="{827DC2C4-B485-428A-BF4A-472D2967F47F}"/>
          </ac:spMkLst>
        </pc:spChg>
        <pc:spChg chg="add del">
          <ac:chgData name="Lauryn Burleigh" userId="931476c4-287c-4a11-b960-3885fffaa33f" providerId="ADAL" clId="{35BB63C9-B769-4856-8234-571E50B2BFA0}" dt="2022-08-24T16:39:36.467" v="3426" actId="26606"/>
          <ac:spMkLst>
            <pc:docMk/>
            <pc:sldMk cId="109857222" sldId="257"/>
            <ac:spMk id="45" creationId="{9D2781A6-5C82-4764-B489-F9A599C0A7EB}"/>
          </ac:spMkLst>
        </pc:spChg>
        <pc:spChg chg="add del">
          <ac:chgData name="Lauryn Burleigh" userId="931476c4-287c-4a11-b960-3885fffaa33f" providerId="ADAL" clId="{35BB63C9-B769-4856-8234-571E50B2BFA0}" dt="2022-08-24T16:43:37.553" v="3466" actId="26606"/>
          <ac:spMkLst>
            <pc:docMk/>
            <pc:sldMk cId="109857222" sldId="257"/>
            <ac:spMk id="46" creationId="{463E6235-1649-4B47-9862-4026FC473B6F}"/>
          </ac:spMkLst>
        </pc:spChg>
        <pc:spChg chg="add del">
          <ac:chgData name="Lauryn Burleigh" userId="931476c4-287c-4a11-b960-3885fffaa33f" providerId="ADAL" clId="{35BB63C9-B769-4856-8234-571E50B2BFA0}" dt="2022-08-24T16:39:44.753" v="3432" actId="26606"/>
          <ac:spMkLst>
            <pc:docMk/>
            <pc:sldMk cId="109857222" sldId="257"/>
            <ac:spMk id="47" creationId="{AB5E08C4-8CDD-4623-A5B8-E998C6DEE3B7}"/>
          </ac:spMkLst>
        </pc:spChg>
        <pc:spChg chg="add del">
          <ac:chgData name="Lauryn Burleigh" userId="931476c4-287c-4a11-b960-3885fffaa33f" providerId="ADAL" clId="{35BB63C9-B769-4856-8234-571E50B2BFA0}" dt="2022-08-24T16:39:44.753" v="3432" actId="26606"/>
          <ac:spMkLst>
            <pc:docMk/>
            <pc:sldMk cId="109857222" sldId="257"/>
            <ac:spMk id="48" creationId="{FFCDD23B-75C8-427B-BD08-53C8156CD7CD}"/>
          </ac:spMkLst>
        </pc:spChg>
        <pc:spChg chg="add del">
          <ac:chgData name="Lauryn Burleigh" userId="931476c4-287c-4a11-b960-3885fffaa33f" providerId="ADAL" clId="{35BB63C9-B769-4856-8234-571E50B2BFA0}" dt="2022-08-24T16:39:44.753" v="3432" actId="26606"/>
          <ac:spMkLst>
            <pc:docMk/>
            <pc:sldMk cId="109857222" sldId="257"/>
            <ac:spMk id="49" creationId="{15F33878-D502-4FFA-8ACE-F2AECDB2A23F}"/>
          </ac:spMkLst>
        </pc:spChg>
        <pc:spChg chg="add del">
          <ac:chgData name="Lauryn Burleigh" userId="931476c4-287c-4a11-b960-3885fffaa33f" providerId="ADAL" clId="{35BB63C9-B769-4856-8234-571E50B2BFA0}" dt="2022-08-24T16:39:44.753" v="3432" actId="26606"/>
          <ac:spMkLst>
            <pc:docMk/>
            <pc:sldMk cId="109857222" sldId="257"/>
            <ac:spMk id="50" creationId="{AFFC87AC-C919-4FE5-BAC3-39509E001152}"/>
          </ac:spMkLst>
        </pc:spChg>
        <pc:spChg chg="add del">
          <ac:chgData name="Lauryn Burleigh" userId="931476c4-287c-4a11-b960-3885fffaa33f" providerId="ADAL" clId="{35BB63C9-B769-4856-8234-571E50B2BFA0}" dt="2022-08-24T16:43:07.387" v="3457" actId="26606"/>
          <ac:spMkLst>
            <pc:docMk/>
            <pc:sldMk cId="109857222" sldId="257"/>
            <ac:spMk id="51" creationId="{8A94871E-96FC-4ADE-815B-41A636E34F1A}"/>
          </ac:spMkLst>
        </pc:spChg>
        <pc:spChg chg="add del">
          <ac:chgData name="Lauryn Burleigh" userId="931476c4-287c-4a11-b960-3885fffaa33f" providerId="ADAL" clId="{35BB63C9-B769-4856-8234-571E50B2BFA0}" dt="2022-08-24T16:43:07.387" v="3457" actId="26606"/>
          <ac:spMkLst>
            <pc:docMk/>
            <pc:sldMk cId="109857222" sldId="257"/>
            <ac:spMk id="53" creationId="{3FCFB1DE-0B7E-48CC-BA90-B2AB0889F9D6}"/>
          </ac:spMkLst>
        </pc:spChg>
        <pc:spChg chg="add del">
          <ac:chgData name="Lauryn Burleigh" userId="931476c4-287c-4a11-b960-3885fffaa33f" providerId="ADAL" clId="{35BB63C9-B769-4856-8234-571E50B2BFA0}" dt="2022-08-24T16:43:25.078" v="3459" actId="26606"/>
          <ac:spMkLst>
            <pc:docMk/>
            <pc:sldMk cId="109857222" sldId="257"/>
            <ac:spMk id="55" creationId="{B9951BD9-0868-4CDB-ACD6-9C4209B5E412}"/>
          </ac:spMkLst>
        </pc:spChg>
        <pc:spChg chg="add del">
          <ac:chgData name="Lauryn Burleigh" userId="931476c4-287c-4a11-b960-3885fffaa33f" providerId="ADAL" clId="{35BB63C9-B769-4856-8234-571E50B2BFA0}" dt="2022-08-24T16:43:45.722" v="3469" actId="26606"/>
          <ac:spMkLst>
            <pc:docMk/>
            <pc:sldMk cId="109857222" sldId="257"/>
            <ac:spMk id="57" creationId="{968EB073-27D4-42DD-B533-EFFE0B20BB47}"/>
          </ac:spMkLst>
        </pc:spChg>
        <pc:spChg chg="add">
          <ac:chgData name="Lauryn Burleigh" userId="931476c4-287c-4a11-b960-3885fffaa33f" providerId="ADAL" clId="{35BB63C9-B769-4856-8234-571E50B2BFA0}" dt="2022-08-24T16:43:45.722" v="3469" actId="26606"/>
          <ac:spMkLst>
            <pc:docMk/>
            <pc:sldMk cId="109857222" sldId="257"/>
            <ac:spMk id="62" creationId="{B9951BD9-0868-4CDB-ACD6-9C4209B5E412}"/>
          </ac:spMkLst>
        </pc:spChg>
        <pc:picChg chg="del mod ord">
          <ac:chgData name="Lauryn Burleigh" userId="931476c4-287c-4a11-b960-3885fffaa33f" providerId="ADAL" clId="{35BB63C9-B769-4856-8234-571E50B2BFA0}" dt="2022-08-24T16:42:10.155" v="3453" actId="478"/>
          <ac:picMkLst>
            <pc:docMk/>
            <pc:sldMk cId="109857222" sldId="257"/>
            <ac:picMk id="4" creationId="{950C15DF-9E4E-41C0-B79D-71C4D93EFBCD}"/>
          </ac:picMkLst>
        </pc:picChg>
        <pc:picChg chg="del mod">
          <ac:chgData name="Lauryn Burleigh" userId="931476c4-287c-4a11-b960-3885fffaa33f" providerId="ADAL" clId="{35BB63C9-B769-4856-8234-571E50B2BFA0}" dt="2022-08-24T16:37:42.936" v="3405" actId="478"/>
          <ac:picMkLst>
            <pc:docMk/>
            <pc:sldMk cId="109857222" sldId="257"/>
            <ac:picMk id="5" creationId="{BB0DD110-1213-4CED-A626-65D9BC9D2EEF}"/>
          </ac:picMkLst>
        </pc:picChg>
        <pc:picChg chg="add del mod ord modCrop">
          <ac:chgData name="Lauryn Burleigh" userId="931476c4-287c-4a11-b960-3885fffaa33f" providerId="ADAL" clId="{35BB63C9-B769-4856-8234-571E50B2BFA0}" dt="2022-08-24T16:40:54.692" v="3450" actId="478"/>
          <ac:picMkLst>
            <pc:docMk/>
            <pc:sldMk cId="109857222" sldId="257"/>
            <ac:picMk id="13" creationId="{36EA8F42-E9A4-611D-01B0-FA1186C6D89C}"/>
          </ac:picMkLst>
        </pc:picChg>
        <pc:picChg chg="add mod ord">
          <ac:chgData name="Lauryn Burleigh" userId="931476c4-287c-4a11-b960-3885fffaa33f" providerId="ADAL" clId="{35BB63C9-B769-4856-8234-571E50B2BFA0}" dt="2022-08-24T16:44:03.662" v="3472" actId="166"/>
          <ac:picMkLst>
            <pc:docMk/>
            <pc:sldMk cId="109857222" sldId="257"/>
            <ac:picMk id="17" creationId="{367B0521-18A8-228C-70B1-27D37EED1EE2}"/>
          </ac:picMkLst>
        </pc:picChg>
        <pc:picChg chg="add del">
          <ac:chgData name="Lauryn Burleigh" userId="931476c4-287c-4a11-b960-3885fffaa33f" providerId="ADAL" clId="{35BB63C9-B769-4856-8234-571E50B2BFA0}" dt="2022-08-24T16:40:49.692" v="3448" actId="26606"/>
          <ac:picMkLst>
            <pc:docMk/>
            <pc:sldMk cId="109857222" sldId="257"/>
            <ac:picMk id="26" creationId="{4A599609-F5C2-4A0B-A992-913F814A631A}"/>
          </ac:picMkLst>
        </pc:picChg>
        <pc:cxnChg chg="add del">
          <ac:chgData name="Lauryn Burleigh" userId="931476c4-287c-4a11-b960-3885fffaa33f" providerId="ADAL" clId="{35BB63C9-B769-4856-8234-571E50B2BFA0}" dt="2022-08-24T16:40:49.708" v="3449" actId="26606"/>
          <ac:cxnSpMkLst>
            <pc:docMk/>
            <pc:sldMk cId="109857222" sldId="257"/>
            <ac:cxnSpMk id="20" creationId="{CC94CBDB-A76C-499E-95AB-C0A049E3154E}"/>
          </ac:cxnSpMkLst>
        </pc:cxnChg>
        <pc:cxnChg chg="add del">
          <ac:chgData name="Lauryn Burleigh" userId="931476c4-287c-4a11-b960-3885fffaa33f" providerId="ADAL" clId="{35BB63C9-B769-4856-8234-571E50B2BFA0}" dt="2022-08-24T16:39:47.362" v="3438" actId="26606"/>
          <ac:cxnSpMkLst>
            <pc:docMk/>
            <pc:sldMk cId="109857222" sldId="257"/>
            <ac:cxnSpMk id="38" creationId="{CC94CBDB-A76C-499E-95AB-C0A049E3154E}"/>
          </ac:cxnSpMkLst>
        </pc:cxnChg>
      </pc:sldChg>
      <pc:sldChg chg="modSp add mod modAnim">
        <pc:chgData name="Lauryn Burleigh" userId="931476c4-287c-4a11-b960-3885fffaa33f" providerId="ADAL" clId="{35BB63C9-B769-4856-8234-571E50B2BFA0}" dt="2022-08-24T17:17:24.390" v="6629"/>
        <pc:sldMkLst>
          <pc:docMk/>
          <pc:sldMk cId="2816472100" sldId="258"/>
        </pc:sldMkLst>
        <pc:spChg chg="mod">
          <ac:chgData name="Lauryn Burleigh" userId="931476c4-287c-4a11-b960-3885fffaa33f" providerId="ADAL" clId="{35BB63C9-B769-4856-8234-571E50B2BFA0}" dt="2022-08-24T16:56:37.817" v="4499" actId="20577"/>
          <ac:spMkLst>
            <pc:docMk/>
            <pc:sldMk cId="2816472100" sldId="258"/>
            <ac:spMk id="3" creationId="{EB4389D9-3A8E-4C4F-A0C2-081D9AE349B7}"/>
          </ac:spMkLst>
        </pc:spChg>
      </pc:sldChg>
      <pc:sldChg chg="add">
        <pc:chgData name="Lauryn Burleigh" userId="931476c4-287c-4a11-b960-3885fffaa33f" providerId="ADAL" clId="{35BB63C9-B769-4856-8234-571E50B2BFA0}" dt="2022-08-23T19:07:18.976" v="46"/>
        <pc:sldMkLst>
          <pc:docMk/>
          <pc:sldMk cId="206602568" sldId="259"/>
        </pc:sldMkLst>
      </pc:sldChg>
      <pc:sldChg chg="add">
        <pc:chgData name="Lauryn Burleigh" userId="931476c4-287c-4a11-b960-3885fffaa33f" providerId="ADAL" clId="{35BB63C9-B769-4856-8234-571E50B2BFA0}" dt="2022-08-23T19:07:27.359" v="47"/>
        <pc:sldMkLst>
          <pc:docMk/>
          <pc:sldMk cId="2682106218" sldId="260"/>
        </pc:sldMkLst>
      </pc:sldChg>
      <pc:sldChg chg="addSp delSp modSp new mod">
        <pc:chgData name="Lauryn Burleigh" userId="931476c4-287c-4a11-b960-3885fffaa33f" providerId="ADAL" clId="{35BB63C9-B769-4856-8234-571E50B2BFA0}" dt="2022-08-24T17:02:50.570" v="5242" actId="20577"/>
        <pc:sldMkLst>
          <pc:docMk/>
          <pc:sldMk cId="37553369" sldId="261"/>
        </pc:sldMkLst>
        <pc:spChg chg="mod">
          <ac:chgData name="Lauryn Burleigh" userId="931476c4-287c-4a11-b960-3885fffaa33f" providerId="ADAL" clId="{35BB63C9-B769-4856-8234-571E50B2BFA0}" dt="2022-08-24T16:35:57.078" v="3392" actId="14100"/>
          <ac:spMkLst>
            <pc:docMk/>
            <pc:sldMk cId="37553369" sldId="261"/>
            <ac:spMk id="2" creationId="{0839817D-4E17-288D-E21F-1B2148432FDA}"/>
          </ac:spMkLst>
        </pc:spChg>
        <pc:spChg chg="del mod">
          <ac:chgData name="Lauryn Burleigh" userId="931476c4-287c-4a11-b960-3885fffaa33f" providerId="ADAL" clId="{35BB63C9-B769-4856-8234-571E50B2BFA0}" dt="2022-08-24T15:37:38.887" v="625" actId="478"/>
          <ac:spMkLst>
            <pc:docMk/>
            <pc:sldMk cId="37553369" sldId="261"/>
            <ac:spMk id="3" creationId="{DC787A51-DCDF-2604-FE30-6C6871D611C7}"/>
          </ac:spMkLst>
        </pc:spChg>
        <pc:graphicFrameChg chg="add mod modGraphic">
          <ac:chgData name="Lauryn Burleigh" userId="931476c4-287c-4a11-b960-3885fffaa33f" providerId="ADAL" clId="{35BB63C9-B769-4856-8234-571E50B2BFA0}" dt="2022-08-24T17:02:50.570" v="5242" actId="20577"/>
          <ac:graphicFrameMkLst>
            <pc:docMk/>
            <pc:sldMk cId="37553369" sldId="261"/>
            <ac:graphicFrameMk id="4" creationId="{49CF6688-A425-1764-6699-67DC71DB3168}"/>
          </ac:graphicFrameMkLst>
        </pc:graphicFrameChg>
      </pc:sldChg>
      <pc:sldChg chg="addSp delSp modSp new mod setBg addAnim delAnim modAnim modNotesTx">
        <pc:chgData name="Lauryn Burleigh" userId="931476c4-287c-4a11-b960-3885fffaa33f" providerId="ADAL" clId="{35BB63C9-B769-4856-8234-571E50B2BFA0}" dt="2022-08-24T17:18:11.684" v="6656" actId="20577"/>
        <pc:sldMkLst>
          <pc:docMk/>
          <pc:sldMk cId="3486873038" sldId="262"/>
        </pc:sldMkLst>
        <pc:spChg chg="mod ord">
          <ac:chgData name="Lauryn Burleigh" userId="931476c4-287c-4a11-b960-3885fffaa33f" providerId="ADAL" clId="{35BB63C9-B769-4856-8234-571E50B2BFA0}" dt="2022-08-24T15:49:50.366" v="1108" actId="1036"/>
          <ac:spMkLst>
            <pc:docMk/>
            <pc:sldMk cId="3486873038" sldId="262"/>
            <ac:spMk id="2" creationId="{25A9DAA2-1672-5200-4375-045D02FADA91}"/>
          </ac:spMkLst>
        </pc:spChg>
        <pc:spChg chg="del mod">
          <ac:chgData name="Lauryn Burleigh" userId="931476c4-287c-4a11-b960-3885fffaa33f" providerId="ADAL" clId="{35BB63C9-B769-4856-8234-571E50B2BFA0}" dt="2022-08-24T15:48:54.512" v="1057" actId="478"/>
          <ac:spMkLst>
            <pc:docMk/>
            <pc:sldMk cId="3486873038" sldId="262"/>
            <ac:spMk id="3" creationId="{A14D3EE3-B11D-3458-9F6C-F6E2EFAF7364}"/>
          </ac:spMkLst>
        </pc:spChg>
        <pc:spChg chg="add mod">
          <ac:chgData name="Lauryn Burleigh" userId="931476c4-287c-4a11-b960-3885fffaa33f" providerId="ADAL" clId="{35BB63C9-B769-4856-8234-571E50B2BFA0}" dt="2022-08-24T16:15:29.540" v="1153" actId="208"/>
          <ac:spMkLst>
            <pc:docMk/>
            <pc:sldMk cId="3486873038" sldId="262"/>
            <ac:spMk id="6" creationId="{044739C8-9682-1750-1D02-FC751E157DE3}"/>
          </ac:spMkLst>
        </pc:spChg>
        <pc:spChg chg="add mod">
          <ac:chgData name="Lauryn Burleigh" userId="931476c4-287c-4a11-b960-3885fffaa33f" providerId="ADAL" clId="{35BB63C9-B769-4856-8234-571E50B2BFA0}" dt="2022-08-24T16:17:28.014" v="1355" actId="208"/>
          <ac:spMkLst>
            <pc:docMk/>
            <pc:sldMk cId="3486873038" sldId="262"/>
            <ac:spMk id="8" creationId="{7F9DC58A-2723-A40E-5E29-B567C7A5DD63}"/>
          </ac:spMkLst>
        </pc:spChg>
        <pc:spChg chg="add mod">
          <ac:chgData name="Lauryn Burleigh" userId="931476c4-287c-4a11-b960-3885fffaa33f" providerId="ADAL" clId="{35BB63C9-B769-4856-8234-571E50B2BFA0}" dt="2022-08-24T16:22:45.322" v="1958" actId="14100"/>
          <ac:spMkLst>
            <pc:docMk/>
            <pc:sldMk cId="3486873038" sldId="262"/>
            <ac:spMk id="9" creationId="{0B25C9C3-3A53-54EA-AEEA-A08FAD00CB21}"/>
          </ac:spMkLst>
        </pc:spChg>
        <pc:spChg chg="add del">
          <ac:chgData name="Lauryn Burleigh" userId="931476c4-287c-4a11-b960-3885fffaa33f" providerId="ADAL" clId="{35BB63C9-B769-4856-8234-571E50B2BFA0}" dt="2022-08-24T15:49:28.566" v="1072" actId="26606"/>
          <ac:spMkLst>
            <pc:docMk/>
            <pc:sldMk cId="3486873038" sldId="262"/>
            <ac:spMk id="10" creationId="{665DBBEF-238B-476B-96AB-8AAC3224ECEA}"/>
          </ac:spMkLst>
        </pc:spChg>
        <pc:spChg chg="add mod">
          <ac:chgData name="Lauryn Burleigh" userId="931476c4-287c-4a11-b960-3885fffaa33f" providerId="ADAL" clId="{35BB63C9-B769-4856-8234-571E50B2BFA0}" dt="2022-08-24T16:21:34.880" v="1880" actId="14100"/>
          <ac:spMkLst>
            <pc:docMk/>
            <pc:sldMk cId="3486873038" sldId="262"/>
            <ac:spMk id="11" creationId="{1AABA309-898F-A999-6083-ADE345E9074B}"/>
          </ac:spMkLst>
        </pc:spChg>
        <pc:spChg chg="add del">
          <ac:chgData name="Lauryn Burleigh" userId="931476c4-287c-4a11-b960-3885fffaa33f" providerId="ADAL" clId="{35BB63C9-B769-4856-8234-571E50B2BFA0}" dt="2022-08-24T15:49:28.566" v="1072" actId="26606"/>
          <ac:spMkLst>
            <pc:docMk/>
            <pc:sldMk cId="3486873038" sldId="262"/>
            <ac:spMk id="12" creationId="{3FCFB1DE-0B7E-48CC-BA90-B2AB0889F9D6}"/>
          </ac:spMkLst>
        </pc:spChg>
        <pc:spChg chg="add mod">
          <ac:chgData name="Lauryn Burleigh" userId="931476c4-287c-4a11-b960-3885fffaa33f" providerId="ADAL" clId="{35BB63C9-B769-4856-8234-571E50B2BFA0}" dt="2022-08-24T16:21:47.058" v="1883" actId="14100"/>
          <ac:spMkLst>
            <pc:docMk/>
            <pc:sldMk cId="3486873038" sldId="262"/>
            <ac:spMk id="13" creationId="{78B7FED6-BB91-5874-5169-9C5FF4DFE0C3}"/>
          </ac:spMkLst>
        </pc:spChg>
        <pc:spChg chg="add mod">
          <ac:chgData name="Lauryn Burleigh" userId="931476c4-287c-4a11-b960-3885fffaa33f" providerId="ADAL" clId="{35BB63C9-B769-4856-8234-571E50B2BFA0}" dt="2022-08-24T16:22:57.565" v="1960" actId="208"/>
          <ac:spMkLst>
            <pc:docMk/>
            <pc:sldMk cId="3486873038" sldId="262"/>
            <ac:spMk id="14" creationId="{F470A788-8741-8BF8-2E7E-E4E973A7A758}"/>
          </ac:spMkLst>
        </pc:spChg>
        <pc:spChg chg="add mod">
          <ac:chgData name="Lauryn Burleigh" userId="931476c4-287c-4a11-b960-3885fffaa33f" providerId="ADAL" clId="{35BB63C9-B769-4856-8234-571E50B2BFA0}" dt="2022-08-24T16:23:17.259" v="1966" actId="14100"/>
          <ac:spMkLst>
            <pc:docMk/>
            <pc:sldMk cId="3486873038" sldId="262"/>
            <ac:spMk id="15" creationId="{9FC767FD-BF16-276D-942D-6CAF051A17F3}"/>
          </ac:spMkLst>
        </pc:spChg>
        <pc:spChg chg="add mod">
          <ac:chgData name="Lauryn Burleigh" userId="931476c4-287c-4a11-b960-3885fffaa33f" providerId="ADAL" clId="{35BB63C9-B769-4856-8234-571E50B2BFA0}" dt="2022-08-24T16:24:32.979" v="2176" actId="14100"/>
          <ac:spMkLst>
            <pc:docMk/>
            <pc:sldMk cId="3486873038" sldId="262"/>
            <ac:spMk id="16" creationId="{DED8E290-95E5-9E87-E501-5259D7451753}"/>
          </ac:spMkLst>
        </pc:spChg>
        <pc:spChg chg="add del">
          <ac:chgData name="Lauryn Burleigh" userId="931476c4-287c-4a11-b960-3885fffaa33f" providerId="ADAL" clId="{35BB63C9-B769-4856-8234-571E50B2BFA0}" dt="2022-08-24T15:49:19.895" v="1065" actId="26606"/>
          <ac:spMkLst>
            <pc:docMk/>
            <pc:sldMk cId="3486873038" sldId="262"/>
            <ac:spMk id="17" creationId="{37C89E4B-3C9F-44B9-8B86-D9E3D112D8EC}"/>
          </ac:spMkLst>
        </pc:spChg>
        <pc:spChg chg="add mod">
          <ac:chgData name="Lauryn Burleigh" userId="931476c4-287c-4a11-b960-3885fffaa33f" providerId="ADAL" clId="{35BB63C9-B769-4856-8234-571E50B2BFA0}" dt="2022-08-24T16:24:47.110" v="2181" actId="14100"/>
          <ac:spMkLst>
            <pc:docMk/>
            <pc:sldMk cId="3486873038" sldId="262"/>
            <ac:spMk id="18" creationId="{BAFDEF94-C97D-5B9F-158C-0C2A783633B1}"/>
          </ac:spMkLst>
        </pc:spChg>
        <pc:spChg chg="add mod">
          <ac:chgData name="Lauryn Burleigh" userId="931476c4-287c-4a11-b960-3885fffaa33f" providerId="ADAL" clId="{35BB63C9-B769-4856-8234-571E50B2BFA0}" dt="2022-08-24T16:24:54.102" v="2184" actId="14100"/>
          <ac:spMkLst>
            <pc:docMk/>
            <pc:sldMk cId="3486873038" sldId="262"/>
            <ac:spMk id="20" creationId="{7AED2711-B4E4-559A-5225-AEE70D7B94B5}"/>
          </ac:spMkLst>
        </pc:spChg>
        <pc:spChg chg="add mod">
          <ac:chgData name="Lauryn Burleigh" userId="931476c4-287c-4a11-b960-3885fffaa33f" providerId="ADAL" clId="{35BB63C9-B769-4856-8234-571E50B2BFA0}" dt="2022-08-24T16:27:57.593" v="2730" actId="208"/>
          <ac:spMkLst>
            <pc:docMk/>
            <pc:sldMk cId="3486873038" sldId="262"/>
            <ac:spMk id="22" creationId="{AAB69A58-CDE3-F299-61F7-9C7F02CC1383}"/>
          </ac:spMkLst>
        </pc:spChg>
        <pc:spChg chg="add del">
          <ac:chgData name="Lauryn Burleigh" userId="931476c4-287c-4a11-b960-3885fffaa33f" providerId="ADAL" clId="{35BB63C9-B769-4856-8234-571E50B2BFA0}" dt="2022-08-24T15:49:25.104" v="1067" actId="26606"/>
          <ac:spMkLst>
            <pc:docMk/>
            <pc:sldMk cId="3486873038" sldId="262"/>
            <ac:spMk id="23" creationId="{A7009A0A-BEF5-4EAC-AF15-E4F9F002E239}"/>
          </ac:spMkLst>
        </pc:spChg>
        <pc:spChg chg="add del">
          <ac:chgData name="Lauryn Burleigh" userId="931476c4-287c-4a11-b960-3885fffaa33f" providerId="ADAL" clId="{35BB63C9-B769-4856-8234-571E50B2BFA0}" dt="2022-08-24T15:49:25.104" v="1067" actId="26606"/>
          <ac:spMkLst>
            <pc:docMk/>
            <pc:sldMk cId="3486873038" sldId="262"/>
            <ac:spMk id="24" creationId="{A8384FB5-9ADC-4DDC-881B-597D56F5B15D}"/>
          </ac:spMkLst>
        </pc:spChg>
        <pc:spChg chg="add del">
          <ac:chgData name="Lauryn Burleigh" userId="931476c4-287c-4a11-b960-3885fffaa33f" providerId="ADAL" clId="{35BB63C9-B769-4856-8234-571E50B2BFA0}" dt="2022-08-24T15:49:25.104" v="1067" actId="26606"/>
          <ac:spMkLst>
            <pc:docMk/>
            <pc:sldMk cId="3486873038" sldId="262"/>
            <ac:spMk id="25" creationId="{1199E1B1-A8C0-4FE8-A5A8-1CB41D69F857}"/>
          </ac:spMkLst>
        </pc:spChg>
        <pc:spChg chg="add del">
          <ac:chgData name="Lauryn Burleigh" userId="931476c4-287c-4a11-b960-3885fffaa33f" providerId="ADAL" clId="{35BB63C9-B769-4856-8234-571E50B2BFA0}" dt="2022-08-24T15:49:25.104" v="1067" actId="26606"/>
          <ac:spMkLst>
            <pc:docMk/>
            <pc:sldMk cId="3486873038" sldId="262"/>
            <ac:spMk id="26" creationId="{84A8DE83-DE75-4B41-9DB4-A7EC0B0DEC0B}"/>
          </ac:spMkLst>
        </pc:spChg>
        <pc:spChg chg="add mod">
          <ac:chgData name="Lauryn Burleigh" userId="931476c4-287c-4a11-b960-3885fffaa33f" providerId="ADAL" clId="{35BB63C9-B769-4856-8234-571E50B2BFA0}" dt="2022-08-24T16:28:04.174" v="2732" actId="1076"/>
          <ac:spMkLst>
            <pc:docMk/>
            <pc:sldMk cId="3486873038" sldId="262"/>
            <ac:spMk id="27" creationId="{89B26040-B4AD-2319-893D-1DECD1046D6D}"/>
          </ac:spMkLst>
        </pc:spChg>
        <pc:spChg chg="add del">
          <ac:chgData name="Lauryn Burleigh" userId="931476c4-287c-4a11-b960-3885fffaa33f" providerId="ADAL" clId="{35BB63C9-B769-4856-8234-571E50B2BFA0}" dt="2022-08-24T15:49:26.446" v="1069" actId="26606"/>
          <ac:spMkLst>
            <pc:docMk/>
            <pc:sldMk cId="3486873038" sldId="262"/>
            <ac:spMk id="28" creationId="{665DBBEF-238B-476B-96AB-8AAC3224ECEA}"/>
          </ac:spMkLst>
        </pc:spChg>
        <pc:spChg chg="add del">
          <ac:chgData name="Lauryn Burleigh" userId="931476c4-287c-4a11-b960-3885fffaa33f" providerId="ADAL" clId="{35BB63C9-B769-4856-8234-571E50B2BFA0}" dt="2022-08-24T15:49:26.446" v="1069" actId="26606"/>
          <ac:spMkLst>
            <pc:docMk/>
            <pc:sldMk cId="3486873038" sldId="262"/>
            <ac:spMk id="29" creationId="{3FCFB1DE-0B7E-48CC-BA90-B2AB0889F9D6}"/>
          </ac:spMkLst>
        </pc:spChg>
        <pc:spChg chg="add mod">
          <ac:chgData name="Lauryn Burleigh" userId="931476c4-287c-4a11-b960-3885fffaa33f" providerId="ADAL" clId="{35BB63C9-B769-4856-8234-571E50B2BFA0}" dt="2022-08-24T16:30:06.568" v="3023" actId="14100"/>
          <ac:spMkLst>
            <pc:docMk/>
            <pc:sldMk cId="3486873038" sldId="262"/>
            <ac:spMk id="30" creationId="{E97E2427-5E3B-CEAD-FB84-BD285B78F0CE}"/>
          </ac:spMkLst>
        </pc:spChg>
        <pc:spChg chg="add del">
          <ac:chgData name="Lauryn Burleigh" userId="931476c4-287c-4a11-b960-3885fffaa33f" providerId="ADAL" clId="{35BB63C9-B769-4856-8234-571E50B2BFA0}" dt="2022-08-24T15:49:28.558" v="1071" actId="26606"/>
          <ac:spMkLst>
            <pc:docMk/>
            <pc:sldMk cId="3486873038" sldId="262"/>
            <ac:spMk id="31" creationId="{93245F62-CCC4-49E4-B95B-EA6C1E790510}"/>
          </ac:spMkLst>
        </pc:spChg>
        <pc:spChg chg="add del">
          <ac:chgData name="Lauryn Burleigh" userId="931476c4-287c-4a11-b960-3885fffaa33f" providerId="ADAL" clId="{35BB63C9-B769-4856-8234-571E50B2BFA0}" dt="2022-08-24T15:49:28.558" v="1071" actId="26606"/>
          <ac:spMkLst>
            <pc:docMk/>
            <pc:sldMk cId="3486873038" sldId="262"/>
            <ac:spMk id="32" creationId="{E6C0DD6B-6AA3-448F-9B99-8386295BC1B4}"/>
          </ac:spMkLst>
        </pc:spChg>
        <pc:spChg chg="add del">
          <ac:chgData name="Lauryn Burleigh" userId="931476c4-287c-4a11-b960-3885fffaa33f" providerId="ADAL" clId="{35BB63C9-B769-4856-8234-571E50B2BFA0}" dt="2022-08-24T15:49:37.339" v="1074" actId="26606"/>
          <ac:spMkLst>
            <pc:docMk/>
            <pc:sldMk cId="3486873038" sldId="262"/>
            <ac:spMk id="34" creationId="{665DBBEF-238B-476B-96AB-8AAC3224ECEA}"/>
          </ac:spMkLst>
        </pc:spChg>
        <pc:spChg chg="add del">
          <ac:chgData name="Lauryn Burleigh" userId="931476c4-287c-4a11-b960-3885fffaa33f" providerId="ADAL" clId="{35BB63C9-B769-4856-8234-571E50B2BFA0}" dt="2022-08-24T15:49:37.339" v="1074" actId="26606"/>
          <ac:spMkLst>
            <pc:docMk/>
            <pc:sldMk cId="3486873038" sldId="262"/>
            <ac:spMk id="35" creationId="{3FCFB1DE-0B7E-48CC-BA90-B2AB0889F9D6}"/>
          </ac:spMkLst>
        </pc:spChg>
        <pc:spChg chg="add del mod">
          <ac:chgData name="Lauryn Burleigh" userId="931476c4-287c-4a11-b960-3885fffaa33f" providerId="ADAL" clId="{35BB63C9-B769-4856-8234-571E50B2BFA0}" dt="2022-08-24T16:33:56.863" v="3308" actId="478"/>
          <ac:spMkLst>
            <pc:docMk/>
            <pc:sldMk cId="3486873038" sldId="262"/>
            <ac:spMk id="36" creationId="{03ACF9C3-B7BF-9520-BD40-0D0E9ADDE5F7}"/>
          </ac:spMkLst>
        </pc:spChg>
        <pc:spChg chg="add mod">
          <ac:chgData name="Lauryn Burleigh" userId="931476c4-287c-4a11-b960-3885fffaa33f" providerId="ADAL" clId="{35BB63C9-B769-4856-8234-571E50B2BFA0}" dt="2022-08-24T17:15:46.930" v="6620" actId="571"/>
          <ac:spMkLst>
            <pc:docMk/>
            <pc:sldMk cId="3486873038" sldId="262"/>
            <ac:spMk id="37" creationId="{758D682F-233A-689F-D785-EA515EDD0D75}"/>
          </ac:spMkLst>
        </pc:spChg>
        <pc:spChg chg="add mod">
          <ac:chgData name="Lauryn Burleigh" userId="931476c4-287c-4a11-b960-3885fffaa33f" providerId="ADAL" clId="{35BB63C9-B769-4856-8234-571E50B2BFA0}" dt="2022-08-24T17:15:46.930" v="6620" actId="571"/>
          <ac:spMkLst>
            <pc:docMk/>
            <pc:sldMk cId="3486873038" sldId="262"/>
            <ac:spMk id="38" creationId="{379BA86E-9251-148C-3E6B-2F7737F6E58D}"/>
          </ac:spMkLst>
        </pc:spChg>
        <pc:spChg chg="add mod">
          <ac:chgData name="Lauryn Burleigh" userId="931476c4-287c-4a11-b960-3885fffaa33f" providerId="ADAL" clId="{35BB63C9-B769-4856-8234-571E50B2BFA0}" dt="2022-08-24T17:15:46.930" v="6620" actId="571"/>
          <ac:spMkLst>
            <pc:docMk/>
            <pc:sldMk cId="3486873038" sldId="262"/>
            <ac:spMk id="39" creationId="{AC51635E-2098-118F-BD6D-BA1A2F357B52}"/>
          </ac:spMkLst>
        </pc:spChg>
        <pc:spChg chg="add">
          <ac:chgData name="Lauryn Burleigh" userId="931476c4-287c-4a11-b960-3885fffaa33f" providerId="ADAL" clId="{35BB63C9-B769-4856-8234-571E50B2BFA0}" dt="2022-08-24T15:49:37.339" v="1074" actId="26606"/>
          <ac:spMkLst>
            <pc:docMk/>
            <pc:sldMk cId="3486873038" sldId="262"/>
            <ac:spMk id="40" creationId="{BCED4D40-4B67-4331-AC48-79B82B4A47D8}"/>
          </ac:spMkLst>
        </pc:spChg>
        <pc:spChg chg="add mod">
          <ac:chgData name="Lauryn Burleigh" userId="931476c4-287c-4a11-b960-3885fffaa33f" providerId="ADAL" clId="{35BB63C9-B769-4856-8234-571E50B2BFA0}" dt="2022-08-24T17:15:46.930" v="6620" actId="571"/>
          <ac:spMkLst>
            <pc:docMk/>
            <pc:sldMk cId="3486873038" sldId="262"/>
            <ac:spMk id="41" creationId="{817E019D-15F5-D803-1AAB-5643EA813260}"/>
          </ac:spMkLst>
        </pc:spChg>
        <pc:spChg chg="add">
          <ac:chgData name="Lauryn Burleigh" userId="931476c4-287c-4a11-b960-3885fffaa33f" providerId="ADAL" clId="{35BB63C9-B769-4856-8234-571E50B2BFA0}" dt="2022-08-24T15:49:37.339" v="1074" actId="26606"/>
          <ac:spMkLst>
            <pc:docMk/>
            <pc:sldMk cId="3486873038" sldId="262"/>
            <ac:spMk id="42" creationId="{670CEDEF-4F34-412E-84EE-329C1E936AF5}"/>
          </ac:spMkLst>
        </pc:spChg>
        <pc:spChg chg="add mod">
          <ac:chgData name="Lauryn Burleigh" userId="931476c4-287c-4a11-b960-3885fffaa33f" providerId="ADAL" clId="{35BB63C9-B769-4856-8234-571E50B2BFA0}" dt="2022-08-24T17:15:46.930" v="6620" actId="571"/>
          <ac:spMkLst>
            <pc:docMk/>
            <pc:sldMk cId="3486873038" sldId="262"/>
            <ac:spMk id="43" creationId="{1D64B8A2-2B90-B5CE-A58F-8929D3826B0A}"/>
          </ac:spMkLst>
        </pc:spChg>
        <pc:picChg chg="add del mod ord modCrop">
          <ac:chgData name="Lauryn Burleigh" userId="931476c4-287c-4a11-b960-3885fffaa33f" providerId="ADAL" clId="{35BB63C9-B769-4856-8234-571E50B2BFA0}" dt="2022-08-24T16:33:46.792" v="3305" actId="1076"/>
          <ac:picMkLst>
            <pc:docMk/>
            <pc:sldMk cId="3486873038" sldId="262"/>
            <ac:picMk id="5" creationId="{848BA41F-FB9D-830A-8EB6-5E3721E925F7}"/>
          </ac:picMkLst>
        </pc:picChg>
        <pc:picChg chg="add del mod">
          <ac:chgData name="Lauryn Burleigh" userId="931476c4-287c-4a11-b960-3885fffaa33f" providerId="ADAL" clId="{35BB63C9-B769-4856-8234-571E50B2BFA0}" dt="2022-08-24T16:16:44.339" v="1347" actId="478"/>
          <ac:picMkLst>
            <pc:docMk/>
            <pc:sldMk cId="3486873038" sldId="262"/>
            <ac:picMk id="7" creationId="{71C2CB31-069C-E7E8-E8BE-7643B376C997}"/>
          </ac:picMkLst>
        </pc:picChg>
        <pc:picChg chg="add del mod">
          <ac:chgData name="Lauryn Burleigh" userId="931476c4-287c-4a11-b960-3885fffaa33f" providerId="ADAL" clId="{35BB63C9-B769-4856-8234-571E50B2BFA0}" dt="2022-08-24T16:33:38.559" v="3302"/>
          <ac:picMkLst>
            <pc:docMk/>
            <pc:sldMk cId="3486873038" sldId="262"/>
            <ac:picMk id="33" creationId="{C31846E5-E342-EB50-C14A-5F3250DB6595}"/>
          </ac:picMkLst>
        </pc:picChg>
        <pc:cxnChg chg="add del">
          <ac:chgData name="Lauryn Burleigh" userId="931476c4-287c-4a11-b960-3885fffaa33f" providerId="ADAL" clId="{35BB63C9-B769-4856-8234-571E50B2BFA0}" dt="2022-08-24T15:49:19.895" v="1065" actId="26606"/>
          <ac:cxnSpMkLst>
            <pc:docMk/>
            <pc:sldMk cId="3486873038" sldId="262"/>
            <ac:cxnSpMk id="19" creationId="{AA2EAA10-076F-46BD-8F0F-B9A2FB77A85C}"/>
          </ac:cxnSpMkLst>
        </pc:cxnChg>
        <pc:cxnChg chg="add del">
          <ac:chgData name="Lauryn Burleigh" userId="931476c4-287c-4a11-b960-3885fffaa33f" providerId="ADAL" clId="{35BB63C9-B769-4856-8234-571E50B2BFA0}" dt="2022-08-24T15:49:19.895" v="1065" actId="26606"/>
          <ac:cxnSpMkLst>
            <pc:docMk/>
            <pc:sldMk cId="3486873038" sldId="262"/>
            <ac:cxnSpMk id="21" creationId="{D891E407-403B-4764-86C9-33A56D3BCAA3}"/>
          </ac:cxnSpMkLst>
        </pc:cxnChg>
      </pc:sldChg>
      <pc:sldChg chg="modSp new mod">
        <pc:chgData name="Lauryn Burleigh" userId="931476c4-287c-4a11-b960-3885fffaa33f" providerId="ADAL" clId="{35BB63C9-B769-4856-8234-571E50B2BFA0}" dt="2022-08-25T19:36:42.699" v="7012" actId="20577"/>
        <pc:sldMkLst>
          <pc:docMk/>
          <pc:sldMk cId="4204820175" sldId="263"/>
        </pc:sldMkLst>
        <pc:spChg chg="mod">
          <ac:chgData name="Lauryn Burleigh" userId="931476c4-287c-4a11-b960-3885fffaa33f" providerId="ADAL" clId="{35BB63C9-B769-4856-8234-571E50B2BFA0}" dt="2022-08-24T15:51:23.065" v="1149" actId="20577"/>
          <ac:spMkLst>
            <pc:docMk/>
            <pc:sldMk cId="4204820175" sldId="263"/>
            <ac:spMk id="2" creationId="{08EC3327-BB50-5E35-DCC6-FEE968DA9E4F}"/>
          </ac:spMkLst>
        </pc:spChg>
        <pc:spChg chg="mod">
          <ac:chgData name="Lauryn Burleigh" userId="931476c4-287c-4a11-b960-3885fffaa33f" providerId="ADAL" clId="{35BB63C9-B769-4856-8234-571E50B2BFA0}" dt="2022-08-25T19:36:42.699" v="7012" actId="20577"/>
          <ac:spMkLst>
            <pc:docMk/>
            <pc:sldMk cId="4204820175" sldId="263"/>
            <ac:spMk id="3" creationId="{B8FF28F7-F8FF-CB6B-75B2-B304F3236B5A}"/>
          </ac:spMkLst>
        </pc:spChg>
      </pc:sldChg>
      <pc:sldChg chg="modSp new mod modAnim">
        <pc:chgData name="Lauryn Burleigh" userId="931476c4-287c-4a11-b960-3885fffaa33f" providerId="ADAL" clId="{35BB63C9-B769-4856-8234-571E50B2BFA0}" dt="2022-08-24T17:17:04.021" v="6627"/>
        <pc:sldMkLst>
          <pc:docMk/>
          <pc:sldMk cId="71101872" sldId="264"/>
        </pc:sldMkLst>
        <pc:spChg chg="mod">
          <ac:chgData name="Lauryn Burleigh" userId="931476c4-287c-4a11-b960-3885fffaa33f" providerId="ADAL" clId="{35BB63C9-B769-4856-8234-571E50B2BFA0}" dt="2022-08-24T16:47:13.255" v="3730" actId="20577"/>
          <ac:spMkLst>
            <pc:docMk/>
            <pc:sldMk cId="71101872" sldId="264"/>
            <ac:spMk id="2" creationId="{5D122685-9FBC-7331-B1C2-776A8644F9AB}"/>
          </ac:spMkLst>
        </pc:spChg>
        <pc:spChg chg="mod">
          <ac:chgData name="Lauryn Burleigh" userId="931476c4-287c-4a11-b960-3885fffaa33f" providerId="ADAL" clId="{35BB63C9-B769-4856-8234-571E50B2BFA0}" dt="2022-08-24T16:52:23.490" v="4051" actId="20577"/>
          <ac:spMkLst>
            <pc:docMk/>
            <pc:sldMk cId="71101872" sldId="264"/>
            <ac:spMk id="3" creationId="{F488EF77-5809-446F-06B8-EE8E45827CC5}"/>
          </ac:spMkLst>
        </pc:spChg>
      </pc:sldChg>
      <pc:sldChg chg="modSp new mod">
        <pc:chgData name="Lauryn Burleigh" userId="931476c4-287c-4a11-b960-3885fffaa33f" providerId="ADAL" clId="{35BB63C9-B769-4856-8234-571E50B2BFA0}" dt="2022-08-25T18:40:08.555" v="6900" actId="20577"/>
        <pc:sldMkLst>
          <pc:docMk/>
          <pc:sldMk cId="218682988" sldId="265"/>
        </pc:sldMkLst>
        <pc:spChg chg="mod">
          <ac:chgData name="Lauryn Burleigh" userId="931476c4-287c-4a11-b960-3885fffaa33f" providerId="ADAL" clId="{35BB63C9-B769-4856-8234-571E50B2BFA0}" dt="2022-08-24T17:11:31.252" v="6617" actId="20577"/>
          <ac:spMkLst>
            <pc:docMk/>
            <pc:sldMk cId="218682988" sldId="265"/>
            <ac:spMk id="2" creationId="{4C4FDA85-3E09-8A70-FC1D-830223E82D4E}"/>
          </ac:spMkLst>
        </pc:spChg>
        <pc:spChg chg="mod">
          <ac:chgData name="Lauryn Burleigh" userId="931476c4-287c-4a11-b960-3885fffaa33f" providerId="ADAL" clId="{35BB63C9-B769-4856-8234-571E50B2BFA0}" dt="2022-08-25T18:40:08.555" v="6900" actId="20577"/>
          <ac:spMkLst>
            <pc:docMk/>
            <pc:sldMk cId="218682988" sldId="265"/>
            <ac:spMk id="3" creationId="{207C5843-F630-CEE1-7EBD-7C80BC859DF9}"/>
          </ac:spMkLst>
        </pc:spChg>
      </pc:sldChg>
    </pc:docChg>
  </pc:docChgLst>
</pc:chgInfo>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43D503-773F-46D4-8D46-20AD7B909626}" type="datetimeFigureOut">
              <a:rPr lang="en-US" smtClean="0"/>
              <a:t>8/26/2022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425672-D22B-4A64-815E-81853A00E517}" type="slidenum">
              <a:rPr lang="en-US" smtClean="0"/>
              <a:t>‹#›</a:t>
            </a:fld>
            <a:endParaRPr lang="en-US"/>
          </a:p>
        </p:txBody>
      </p:sp>
    </p:spTree>
    <p:extLst>
      <p:ext uri="{BB962C8B-B14F-4D97-AF65-F5344CB8AC3E}">
        <p14:creationId xmlns:p14="http://schemas.microsoft.com/office/powerpoint/2010/main" val="1468283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C00000"/>
                </a:solidFill>
              </a:rPr>
              <a:t>Script – this file can be saved so the code kept here can be found later</a:t>
            </a:r>
          </a:p>
          <a:p>
            <a:r>
              <a:rPr lang="en-US" dirty="0">
                <a:solidFill>
                  <a:srgbClr val="FFC000"/>
                </a:solidFill>
              </a:rPr>
              <a:t>Console – code here is not saved in a file! Good space for working out options and testing issues so the final, correct code can be put in the script to be saved</a:t>
            </a:r>
          </a:p>
          <a:p>
            <a:r>
              <a:rPr lang="en-US" dirty="0">
                <a:solidFill>
                  <a:srgbClr val="92D050"/>
                </a:solidFill>
              </a:rPr>
              <a:t>Environment tab – Variables, objects, lists, etc. that are actively called in to R and can be referred to appear here. If it is not here, it CANNOT actively be called/used </a:t>
            </a:r>
          </a:p>
          <a:p>
            <a:pPr lvl="1"/>
            <a:r>
              <a:rPr lang="en-US" dirty="0">
                <a:solidFill>
                  <a:srgbClr val="92D050"/>
                </a:solidFill>
              </a:rPr>
              <a:t>History tab – Shows code that has been run </a:t>
            </a:r>
          </a:p>
          <a:p>
            <a:r>
              <a:rPr lang="en-US" dirty="0">
                <a:solidFill>
                  <a:srgbClr val="00B0F0"/>
                </a:solidFill>
              </a:rPr>
              <a:t>Files tab – shows files that </a:t>
            </a:r>
            <a:r>
              <a:rPr lang="en-US" dirty="0" err="1">
                <a:solidFill>
                  <a:srgbClr val="00B0F0"/>
                </a:solidFill>
              </a:rPr>
              <a:t>Rstudio</a:t>
            </a:r>
            <a:r>
              <a:rPr lang="en-US" dirty="0">
                <a:solidFill>
                  <a:srgbClr val="00B0F0"/>
                </a:solidFill>
              </a:rPr>
              <a:t> sees on your computer in particular location</a:t>
            </a:r>
          </a:p>
          <a:p>
            <a:pPr lvl="1"/>
            <a:r>
              <a:rPr lang="en-US" dirty="0">
                <a:solidFill>
                  <a:srgbClr val="00B0F0"/>
                </a:solidFill>
              </a:rPr>
              <a:t>Plots tab – when creating a plot or figure, it will appear here when called</a:t>
            </a:r>
          </a:p>
          <a:p>
            <a:pPr lvl="1"/>
            <a:r>
              <a:rPr lang="en-US" dirty="0">
                <a:solidFill>
                  <a:srgbClr val="00B0F0"/>
                </a:solidFill>
              </a:rPr>
              <a:t>Packages tab – see what packages/libraries are installed and many that are available</a:t>
            </a:r>
          </a:p>
          <a:p>
            <a:pPr lvl="1"/>
            <a:r>
              <a:rPr lang="en-US" dirty="0">
                <a:solidFill>
                  <a:srgbClr val="00B0F0"/>
                </a:solidFill>
              </a:rPr>
              <a:t>Help tab – find guide for functions here. R guides have a particular look and need a bit of time to become familiar with how to find the important information, but this is such a helpful skill to acquire as it will allow you to be able to understand most functions, even if you haven’t used them before! [see code page for how to pull up from console]</a:t>
            </a:r>
          </a:p>
          <a:p>
            <a:r>
              <a:rPr lang="en-US" dirty="0">
                <a:solidFill>
                  <a:srgbClr val="0070C0"/>
                </a:solidFill>
              </a:rPr>
              <a:t>Brooms – clicking on an icon of a broom will clear the space of the window it is associated with. This means whatever is in the space/window will no longer be active and need to be called back in to refer to it</a:t>
            </a:r>
          </a:p>
          <a:p>
            <a:r>
              <a:rPr lang="en-US" dirty="0">
                <a:solidFill>
                  <a:srgbClr val="7030A0"/>
                </a:solidFill>
              </a:rPr>
              <a:t>This line indicates the current version of </a:t>
            </a:r>
            <a:r>
              <a:rPr lang="en-US" dirty="0" err="1">
                <a:solidFill>
                  <a:srgbClr val="7030A0"/>
                </a:solidFill>
              </a:rPr>
              <a:t>Rstudio</a:t>
            </a:r>
            <a:r>
              <a:rPr lang="en-US" dirty="0">
                <a:solidFill>
                  <a:srgbClr val="7030A0"/>
                </a:solidFill>
              </a:rPr>
              <a:t> and current working directory</a:t>
            </a:r>
          </a:p>
          <a:p>
            <a:endParaRPr lang="en-US" dirty="0">
              <a:solidFill>
                <a:srgbClr val="7030A0"/>
              </a:solidFill>
            </a:endParaRPr>
          </a:p>
        </p:txBody>
      </p:sp>
      <p:sp>
        <p:nvSpPr>
          <p:cNvPr id="4" name="Slide Number Placeholder 3"/>
          <p:cNvSpPr>
            <a:spLocks noGrp="1"/>
          </p:cNvSpPr>
          <p:nvPr>
            <p:ph type="sldNum" sz="quarter" idx="5"/>
          </p:nvPr>
        </p:nvSpPr>
        <p:spPr/>
        <p:txBody>
          <a:bodyPr/>
          <a:lstStyle/>
          <a:p>
            <a:fld id="{9D425672-D22B-4A64-815E-81853A00E517}" type="slidenum">
              <a:rPr lang="en-US" smtClean="0"/>
              <a:t>4</a:t>
            </a:fld>
            <a:endParaRPr lang="en-US"/>
          </a:p>
        </p:txBody>
      </p:sp>
    </p:spTree>
    <p:extLst>
      <p:ext uri="{BB962C8B-B14F-4D97-AF65-F5344CB8AC3E}">
        <p14:creationId xmlns:p14="http://schemas.microsoft.com/office/powerpoint/2010/main" val="2288191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D425672-D22B-4A64-815E-81853A00E517}" type="slidenum">
              <a:rPr lang="en-US" smtClean="0"/>
              <a:t>8</a:t>
            </a:fld>
            <a:endParaRPr lang="en-US"/>
          </a:p>
        </p:txBody>
      </p:sp>
    </p:spTree>
    <p:extLst>
      <p:ext uri="{BB962C8B-B14F-4D97-AF65-F5344CB8AC3E}">
        <p14:creationId xmlns:p14="http://schemas.microsoft.com/office/powerpoint/2010/main" val="1207584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5AF69-F269-B4A2-5937-CC203B24A7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A19B7E-1304-6D21-D245-891A24612B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C6AEAE-5F5F-8BF8-B4EA-5E226581B621}"/>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84513782-6810-2D42-952F-0E436B8F5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DEE8C-3D72-9D5E-8A05-53DDB82DD304}"/>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3558404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9408F-DBAA-FE8D-8110-EA95CB9F66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4513CE-0A32-5BC3-7734-EE8E966A01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F514C1-65D6-950C-181F-E7586395D051}"/>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72EEC9A9-F668-1C49-FC91-2F2A25C9D2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C5E65D-DD6D-D462-B9FC-C316BA38C71E}"/>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1675537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EA5B14-F3F0-68E4-7225-EE974EFF4B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C129CA-F4A4-34AA-5BDB-D54EB92AC2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2441BB-2340-E0D3-1B90-B0DCF40B015A}"/>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61849E84-CD17-DC5A-7266-91055ED5F3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908697-23C2-C3DB-3160-52B97662052D}"/>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4130904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E70D1-6BB2-D32D-A03B-71CE4D7FE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FBA3FC-D021-7EE8-077A-F1CC36AFB3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74BB0-D33B-94CE-A150-AD1092BE0154}"/>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E89FD20F-E1BC-DF2D-AB7B-F3058ADF84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DA681-C1F4-6966-2CAB-3195865569A1}"/>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1369046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17786-B45E-5037-CE58-C30013D110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CB00CA-3FDA-94C5-1EBA-B20A4CF502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70CEA9-1ECD-6903-67B0-9FD25E1CD976}"/>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8674B1F2-CC6A-624A-F218-A45D730171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03F560-50E1-1305-74DC-F47E36A294F2}"/>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1952488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B33F9-B268-BC77-C7E8-C74389F1EA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8C85CD-D4CD-BDEF-7951-A506B79337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6DD447-AEC6-1CD1-514B-D47F70E24F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28BE3A-E452-891A-C179-FBC2FA9BE6E6}"/>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6" name="Footer Placeholder 5">
            <a:extLst>
              <a:ext uri="{FF2B5EF4-FFF2-40B4-BE49-F238E27FC236}">
                <a16:creationId xmlns:a16="http://schemas.microsoft.com/office/drawing/2014/main" id="{AAB5FCA4-1471-4FC5-B2E8-B0A877035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35478-2410-7641-2AAC-D645E5859DAF}"/>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4048600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86893-B317-95DA-68BD-C6DFFBB13B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891B4F-A830-DBE4-01C3-D79C00B892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E278B6-8CE2-A5B0-AE69-37BE021C39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59E915-FA83-2510-D57F-7BD1AA586A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B3BB45-9A12-4F10-38DF-2AB104D1F3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6143A1-0AF6-72B4-8591-0B3D00EC2BD5}"/>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8" name="Footer Placeholder 7">
            <a:extLst>
              <a:ext uri="{FF2B5EF4-FFF2-40B4-BE49-F238E27FC236}">
                <a16:creationId xmlns:a16="http://schemas.microsoft.com/office/drawing/2014/main" id="{5FB18CCA-FEF0-C370-3058-4FED40ADDF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CDD5E0-6B25-D507-780D-1EA420B48233}"/>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956760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B238E-A5DE-7C47-AEA3-CE71B4DAD4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345587-7092-05D8-4BBB-E5F12889AB02}"/>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4" name="Footer Placeholder 3">
            <a:extLst>
              <a:ext uri="{FF2B5EF4-FFF2-40B4-BE49-F238E27FC236}">
                <a16:creationId xmlns:a16="http://schemas.microsoft.com/office/drawing/2014/main" id="{1E1CC9B4-B3B2-8E19-526C-887757305A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2F8465-9890-04E3-1A51-55FD589B7501}"/>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2335733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7B2941-7B9E-DBC6-52CD-09AF2153C46C}"/>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3" name="Footer Placeholder 2">
            <a:extLst>
              <a:ext uri="{FF2B5EF4-FFF2-40B4-BE49-F238E27FC236}">
                <a16:creationId xmlns:a16="http://schemas.microsoft.com/office/drawing/2014/main" id="{C2AA6AB0-08F9-80FA-655D-D2CFF26672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88ADF-F308-385B-29A4-30837558225E}"/>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711817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96379-A6CA-473F-8113-80954066E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7E9B62-AED0-755D-1383-80D31CF3F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75F427-18E2-6D38-FFA1-129EEA24D3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357C47-A95E-C7E8-0E70-38C7EE566D3A}"/>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6" name="Footer Placeholder 5">
            <a:extLst>
              <a:ext uri="{FF2B5EF4-FFF2-40B4-BE49-F238E27FC236}">
                <a16:creationId xmlns:a16="http://schemas.microsoft.com/office/drawing/2014/main" id="{CB40EC0B-7505-7B67-1271-1F42787E2B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EA1D53-760E-843A-DC2D-A9BB9E1A4993}"/>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3533852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4F3A0-7B2C-C495-0BF4-366EB83E60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E78205-49B6-7E0C-5767-67A15EEA27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B02E35-7795-1F3B-514B-FDEC7CC9A6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FBC10E-FD66-B95A-81D7-134B9BA25A1B}"/>
              </a:ext>
            </a:extLst>
          </p:cNvPr>
          <p:cNvSpPr>
            <a:spLocks noGrp="1"/>
          </p:cNvSpPr>
          <p:nvPr>
            <p:ph type="dt" sz="half" idx="10"/>
          </p:nvPr>
        </p:nvSpPr>
        <p:spPr/>
        <p:txBody>
          <a:bodyPr/>
          <a:lstStyle/>
          <a:p>
            <a:fld id="{584E34E0-1A59-4A37-A4A5-76F0D9153018}" type="datetimeFigureOut">
              <a:rPr lang="en-US" smtClean="0"/>
              <a:t>8/26/2022</a:t>
            </a:fld>
            <a:endParaRPr lang="en-US"/>
          </a:p>
        </p:txBody>
      </p:sp>
      <p:sp>
        <p:nvSpPr>
          <p:cNvPr id="6" name="Footer Placeholder 5">
            <a:extLst>
              <a:ext uri="{FF2B5EF4-FFF2-40B4-BE49-F238E27FC236}">
                <a16:creationId xmlns:a16="http://schemas.microsoft.com/office/drawing/2014/main" id="{60CD5E08-CA46-F8B0-AA12-BC5145542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9AB629-5EF8-0EA9-67A2-4A024BD6D9DD}"/>
              </a:ext>
            </a:extLst>
          </p:cNvPr>
          <p:cNvSpPr>
            <a:spLocks noGrp="1"/>
          </p:cNvSpPr>
          <p:nvPr>
            <p:ph type="sldNum" sz="quarter" idx="12"/>
          </p:nvPr>
        </p:nvSpPr>
        <p:spPr/>
        <p:txBody>
          <a:bodyPr/>
          <a:lstStyle/>
          <a:p>
            <a:fld id="{9AE30F06-585D-42F0-BCF4-9AB2570BB13E}" type="slidenum">
              <a:rPr lang="en-US" smtClean="0"/>
              <a:t>‹#›</a:t>
            </a:fld>
            <a:endParaRPr lang="en-US"/>
          </a:p>
        </p:txBody>
      </p:sp>
    </p:spTree>
    <p:extLst>
      <p:ext uri="{BB962C8B-B14F-4D97-AF65-F5344CB8AC3E}">
        <p14:creationId xmlns:p14="http://schemas.microsoft.com/office/powerpoint/2010/main" val="377436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5CA23F-D1E8-8628-5B6A-021131D2FF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50EE49-1A6E-33CD-D8DD-9697E1D5C8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32E3CC-C2A9-90F6-6B34-71AAB3795A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4E34E0-1A59-4A37-A4A5-76F0D9153018}" type="datetimeFigureOut">
              <a:rPr lang="en-US" smtClean="0"/>
              <a:t>8/26/2022</a:t>
            </a:fld>
            <a:endParaRPr lang="en-US"/>
          </a:p>
        </p:txBody>
      </p:sp>
      <p:sp>
        <p:nvSpPr>
          <p:cNvPr id="5" name="Footer Placeholder 4">
            <a:extLst>
              <a:ext uri="{FF2B5EF4-FFF2-40B4-BE49-F238E27FC236}">
                <a16:creationId xmlns:a16="http://schemas.microsoft.com/office/drawing/2014/main" id="{EB794C0F-BF80-B4C7-C10E-D416B2D3E6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8C3A5AE-F6C7-F2F6-0B6B-0FE7D62030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E30F06-585D-42F0-BCF4-9AB2570BB13E}" type="slidenum">
              <a:rPr lang="en-US" smtClean="0"/>
              <a:t>‹#›</a:t>
            </a:fld>
            <a:endParaRPr lang="en-US"/>
          </a:p>
        </p:txBody>
      </p:sp>
    </p:spTree>
    <p:extLst>
      <p:ext uri="{BB962C8B-B14F-4D97-AF65-F5344CB8AC3E}">
        <p14:creationId xmlns:p14="http://schemas.microsoft.com/office/powerpoint/2010/main" val="38688082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679985" y="640079"/>
            <a:ext cx="6512015" cy="3351602"/>
          </a:xfrm>
        </p:spPr>
        <p:txBody>
          <a:bodyPr vert="horz" lIns="91440" tIns="45720" rIns="91440" bIns="45720" rtlCol="0">
            <a:normAutofit/>
          </a:bodyPr>
          <a:lstStyle/>
          <a:p>
            <a:pPr algn="l"/>
            <a:r>
              <a:rPr lang="en-US" kern="1200" dirty="0">
                <a:solidFill>
                  <a:schemeClr val="bg1"/>
                </a:solidFill>
                <a:latin typeface="+mj-lt"/>
                <a:ea typeface="+mj-ea"/>
                <a:cs typeface="+mj-cs"/>
              </a:rPr>
              <a:t>R Lab Week 1: Indexing and </a:t>
            </a:r>
            <a:r>
              <a:rPr lang="en-US" kern="1200" dirty="0" err="1">
                <a:solidFill>
                  <a:schemeClr val="bg1"/>
                </a:solidFill>
                <a:latin typeface="+mj-lt"/>
                <a:ea typeface="+mj-ea"/>
                <a:cs typeface="+mj-cs"/>
              </a:rPr>
              <a:t>Subsetting</a:t>
            </a:r>
            <a:endParaRPr lang="en-US" kern="1200" dirty="0">
              <a:solidFill>
                <a:schemeClr val="bg1"/>
              </a:solidFill>
              <a:latin typeface="+mj-lt"/>
              <a:ea typeface="+mj-ea"/>
              <a:cs typeface="+mj-cs"/>
            </a:endParaRPr>
          </a:p>
        </p:txBody>
      </p:sp>
      <p:sp>
        <p:nvSpPr>
          <p:cNvPr id="3" name="Subtitle 2"/>
          <p:cNvSpPr>
            <a:spLocks noGrp="1"/>
          </p:cNvSpPr>
          <p:nvPr>
            <p:ph type="subTitle" idx="1"/>
          </p:nvPr>
        </p:nvSpPr>
        <p:spPr>
          <a:xfrm>
            <a:off x="5679984" y="4156276"/>
            <a:ext cx="6274592" cy="2527553"/>
          </a:xfrm>
        </p:spPr>
        <p:txBody>
          <a:bodyPr vert="horz" lIns="91440" tIns="45720" rIns="91440" bIns="45720" rtlCol="0">
            <a:normAutofit/>
          </a:bodyPr>
          <a:lstStyle/>
          <a:p>
            <a:pPr algn="l"/>
            <a:r>
              <a:rPr lang="en-US" sz="2200" dirty="0">
                <a:solidFill>
                  <a:schemeClr val="bg1"/>
                </a:solidFill>
              </a:rPr>
              <a:t>L Burleigh</a:t>
            </a:r>
          </a:p>
          <a:p>
            <a:pPr algn="l"/>
            <a:r>
              <a:rPr lang="en-US" sz="2200" dirty="0">
                <a:solidFill>
                  <a:schemeClr val="bg1"/>
                </a:solidFill>
              </a:rPr>
              <a:t>Office Hours: Fridays @ 11 am – </a:t>
            </a:r>
            <a:r>
              <a:rPr lang="en-US" sz="2200">
                <a:solidFill>
                  <a:schemeClr val="bg1"/>
                </a:solidFill>
              </a:rPr>
              <a:t>12 pm, Audubon B3</a:t>
            </a:r>
            <a:endParaRPr lang="en-US" sz="2200" dirty="0">
              <a:solidFill>
                <a:schemeClr val="bg1"/>
              </a:solidFill>
            </a:endParaRPr>
          </a:p>
          <a:p>
            <a:pPr indent="-228600" algn="l">
              <a:buFont typeface="Arial" panose="020B0604020202020204" pitchFamily="34" charset="0"/>
              <a:buChar char="•"/>
            </a:pPr>
            <a:endParaRPr lang="en-US" sz="2200" dirty="0">
              <a:solidFill>
                <a:schemeClr val="bg1"/>
              </a:solidFill>
            </a:endParaRPr>
          </a:p>
          <a:p>
            <a:pPr algn="l"/>
            <a:r>
              <a:rPr lang="en-US" sz="2200" dirty="0">
                <a:solidFill>
                  <a:schemeClr val="bg1"/>
                </a:solidFill>
              </a:rPr>
              <a:t>These slides available at: </a:t>
            </a:r>
          </a:p>
          <a:p>
            <a:pPr algn="l"/>
            <a:r>
              <a:rPr lang="en-US" sz="2200" dirty="0">
                <a:solidFill>
                  <a:schemeClr val="bg1"/>
                </a:solidFill>
              </a:rPr>
              <a:t>Course Moodle &gt; Lab Materials &gt; R Lab Session Files &gt; Lab 1 &gt; Reference Guide</a:t>
            </a:r>
          </a:p>
        </p:txBody>
      </p:sp>
      <p:pic>
        <p:nvPicPr>
          <p:cNvPr id="17" name="Picture 16" descr="A dog lying on the ground with another dog on a leash&#10;&#10;Description automatically generated with low confidence">
            <a:extLst>
              <a:ext uri="{FF2B5EF4-FFF2-40B4-BE49-F238E27FC236}">
                <a16:creationId xmlns:a16="http://schemas.microsoft.com/office/drawing/2014/main" id="{367B0521-18A8-228C-70B1-27D37EED1EE2}"/>
              </a:ext>
            </a:extLst>
          </p:cNvPr>
          <p:cNvPicPr>
            <a:picLocks noChangeAspect="1"/>
          </p:cNvPicPr>
          <p:nvPr/>
        </p:nvPicPr>
        <p:blipFill rotWithShape="1">
          <a:blip r:embed="rId2">
            <a:extLst>
              <a:ext uri="{28A0092B-C50C-407E-A947-70E740481C1C}">
                <a14:useLocalDpi xmlns:a14="http://schemas.microsoft.com/office/drawing/2010/main" val="0"/>
              </a:ext>
            </a:extLst>
          </a:blip>
          <a:srcRect r="16812"/>
          <a:stretch/>
        </p:blipFill>
        <p:spPr>
          <a:xfrm rot="5400000">
            <a:off x="-1301404" y="121567"/>
            <a:ext cx="8037837" cy="5435029"/>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22685-9FBC-7331-B1C2-776A8644F9AB}"/>
              </a:ext>
            </a:extLst>
          </p:cNvPr>
          <p:cNvSpPr>
            <a:spLocks noGrp="1"/>
          </p:cNvSpPr>
          <p:nvPr>
            <p:ph type="title"/>
          </p:nvPr>
        </p:nvSpPr>
        <p:spPr/>
        <p:txBody>
          <a:bodyPr/>
          <a:lstStyle/>
          <a:p>
            <a:r>
              <a:rPr lang="en-US" dirty="0"/>
              <a:t>Moodle</a:t>
            </a:r>
          </a:p>
        </p:txBody>
      </p:sp>
      <p:sp>
        <p:nvSpPr>
          <p:cNvPr id="3" name="Content Placeholder 2">
            <a:extLst>
              <a:ext uri="{FF2B5EF4-FFF2-40B4-BE49-F238E27FC236}">
                <a16:creationId xmlns:a16="http://schemas.microsoft.com/office/drawing/2014/main" id="{F488EF77-5809-446F-06B8-EE8E45827CC5}"/>
              </a:ext>
            </a:extLst>
          </p:cNvPr>
          <p:cNvSpPr>
            <a:spLocks noGrp="1"/>
          </p:cNvSpPr>
          <p:nvPr>
            <p:ph idx="1"/>
          </p:nvPr>
        </p:nvSpPr>
        <p:spPr/>
        <p:txBody>
          <a:bodyPr/>
          <a:lstStyle/>
          <a:p>
            <a:r>
              <a:rPr lang="en-US" dirty="0"/>
              <a:t>Lab Materials</a:t>
            </a:r>
          </a:p>
          <a:p>
            <a:pPr lvl="1"/>
            <a:r>
              <a:rPr lang="en-US" dirty="0"/>
              <a:t>Files needed or created for lab sessions</a:t>
            </a:r>
          </a:p>
          <a:p>
            <a:pPr lvl="1"/>
            <a:r>
              <a:rPr lang="en-US" dirty="0"/>
              <a:t>Lab activities</a:t>
            </a:r>
          </a:p>
          <a:p>
            <a:pPr lvl="1"/>
            <a:endParaRPr lang="en-US" dirty="0"/>
          </a:p>
          <a:p>
            <a:r>
              <a:rPr lang="en-US" dirty="0"/>
              <a:t>R Tutorials and Resources</a:t>
            </a:r>
          </a:p>
          <a:p>
            <a:pPr lvl="1"/>
            <a:r>
              <a:rPr lang="en-US" dirty="0"/>
              <a:t>Extra R fun</a:t>
            </a:r>
          </a:p>
          <a:p>
            <a:pPr lvl="1"/>
            <a:endParaRPr lang="en-US" dirty="0"/>
          </a:p>
        </p:txBody>
      </p:sp>
    </p:spTree>
    <p:extLst>
      <p:ext uri="{BB962C8B-B14F-4D97-AF65-F5344CB8AC3E}">
        <p14:creationId xmlns:p14="http://schemas.microsoft.com/office/powerpoint/2010/main" val="71101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1F034-D127-483E-9B20-391021A7DD0C}"/>
              </a:ext>
            </a:extLst>
          </p:cNvPr>
          <p:cNvSpPr>
            <a:spLocks noGrp="1"/>
          </p:cNvSpPr>
          <p:nvPr>
            <p:ph type="title"/>
          </p:nvPr>
        </p:nvSpPr>
        <p:spPr/>
        <p:txBody>
          <a:bodyPr/>
          <a:lstStyle/>
          <a:p>
            <a:r>
              <a:rPr lang="en-US">
                <a:cs typeface="Calibri Light"/>
              </a:rPr>
              <a:t>Lab Objectives</a:t>
            </a:r>
            <a:endParaRPr lang="en-US"/>
          </a:p>
        </p:txBody>
      </p:sp>
      <p:sp>
        <p:nvSpPr>
          <p:cNvPr id="3" name="Content Placeholder 2">
            <a:extLst>
              <a:ext uri="{FF2B5EF4-FFF2-40B4-BE49-F238E27FC236}">
                <a16:creationId xmlns:a16="http://schemas.microsoft.com/office/drawing/2014/main" id="{EB4389D9-3A8E-4C4F-A0C2-081D9AE349B7}"/>
              </a:ext>
            </a:extLst>
          </p:cNvPr>
          <p:cNvSpPr>
            <a:spLocks noGrp="1"/>
          </p:cNvSpPr>
          <p:nvPr>
            <p:ph idx="1"/>
          </p:nvPr>
        </p:nvSpPr>
        <p:spPr>
          <a:xfrm>
            <a:off x="838200" y="1690688"/>
            <a:ext cx="10515600" cy="4486275"/>
          </a:xfrm>
        </p:spPr>
        <p:txBody>
          <a:bodyPr vert="horz" lIns="91440" tIns="45720" rIns="91440" bIns="45720" rtlCol="0" anchor="t">
            <a:normAutofit/>
          </a:bodyPr>
          <a:lstStyle/>
          <a:p>
            <a:r>
              <a:rPr lang="en-US" dirty="0">
                <a:cs typeface="Calibri"/>
              </a:rPr>
              <a:t>Get comfy with </a:t>
            </a:r>
            <a:r>
              <a:rPr lang="en-US" dirty="0" err="1">
                <a:cs typeface="Calibri"/>
              </a:rPr>
              <a:t>Rstudio</a:t>
            </a:r>
            <a:endParaRPr lang="en-US" dirty="0">
              <a:cs typeface="Calibri"/>
            </a:endParaRPr>
          </a:p>
          <a:p>
            <a:r>
              <a:rPr lang="en-US" dirty="0">
                <a:cs typeface="Calibri"/>
              </a:rPr>
              <a:t>Load data from .csv </a:t>
            </a:r>
          </a:p>
          <a:p>
            <a:r>
              <a:rPr lang="en-US" dirty="0">
                <a:cs typeface="Calibri"/>
              </a:rPr>
              <a:t>Access and reference values/variables from </a:t>
            </a:r>
            <a:r>
              <a:rPr lang="en-US" dirty="0" err="1">
                <a:cs typeface="Calibri"/>
              </a:rPr>
              <a:t>dataframe</a:t>
            </a:r>
            <a:endParaRPr lang="en-US" dirty="0">
              <a:cs typeface="Calibri"/>
            </a:endParaRPr>
          </a:p>
          <a:p>
            <a:r>
              <a:rPr lang="en-US" dirty="0">
                <a:cs typeface="Calibri"/>
              </a:rPr>
              <a:t>Creating values/variables in and out of </a:t>
            </a:r>
            <a:r>
              <a:rPr lang="en-US" dirty="0" err="1">
                <a:cs typeface="Calibri"/>
              </a:rPr>
              <a:t>dataframe</a:t>
            </a:r>
            <a:endParaRPr lang="en-US" dirty="0">
              <a:cs typeface="Calibri"/>
            </a:endParaRPr>
          </a:p>
          <a:p>
            <a:r>
              <a:rPr lang="en-US" dirty="0">
                <a:cs typeface="Calibri"/>
              </a:rPr>
              <a:t>Basic arithmetic with and without functions</a:t>
            </a:r>
            <a:endParaRPr lang="en-US" dirty="0"/>
          </a:p>
          <a:p>
            <a:endParaRPr lang="en-US" dirty="0">
              <a:cs typeface="Calibri"/>
            </a:endParaRPr>
          </a:p>
          <a:p>
            <a:r>
              <a:rPr lang="en-US" dirty="0">
                <a:highlight>
                  <a:srgbClr val="FF0000"/>
                </a:highlight>
                <a:cs typeface="Calibri"/>
              </a:rPr>
              <a:t>IMPORTANT INSTALLATION NOTE!!</a:t>
            </a:r>
          </a:p>
          <a:p>
            <a:pPr lvl="1"/>
            <a:r>
              <a:rPr lang="en-US" dirty="0">
                <a:cs typeface="Calibri"/>
              </a:rPr>
              <a:t>Download R then download </a:t>
            </a:r>
            <a:r>
              <a:rPr lang="en-US" dirty="0" err="1">
                <a:cs typeface="Calibri"/>
              </a:rPr>
              <a:t>Rstudio</a:t>
            </a:r>
            <a:endParaRPr lang="en-US" dirty="0">
              <a:cs typeface="Calibri"/>
            </a:endParaRPr>
          </a:p>
          <a:p>
            <a:pPr marL="0" indent="0">
              <a:buNone/>
            </a:pPr>
            <a:endParaRPr lang="en-US" dirty="0">
              <a:cs typeface="Calibri"/>
            </a:endParaRPr>
          </a:p>
          <a:p>
            <a:endParaRPr lang="en-US" dirty="0">
              <a:cs typeface="Calibri"/>
            </a:endParaRPr>
          </a:p>
        </p:txBody>
      </p:sp>
    </p:spTree>
    <p:extLst>
      <p:ext uri="{BB962C8B-B14F-4D97-AF65-F5344CB8AC3E}">
        <p14:creationId xmlns:p14="http://schemas.microsoft.com/office/powerpoint/2010/main" val="2816472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A9DAA2-1672-5200-4375-045D02FADA91}"/>
              </a:ext>
            </a:extLst>
          </p:cNvPr>
          <p:cNvSpPr>
            <a:spLocks noGrp="1"/>
          </p:cNvSpPr>
          <p:nvPr>
            <p:ph type="title"/>
          </p:nvPr>
        </p:nvSpPr>
        <p:spPr>
          <a:xfrm>
            <a:off x="638881" y="-96127"/>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RStudio</a:t>
            </a:r>
          </a:p>
        </p:txBody>
      </p:sp>
      <p:sp>
        <p:nvSpPr>
          <p:cNvPr id="42"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48BA41F-FB9D-830A-8EB6-5E3721E925F7}"/>
              </a:ext>
            </a:extLst>
          </p:cNvPr>
          <p:cNvPicPr>
            <a:picLocks noChangeAspect="1"/>
          </p:cNvPicPr>
          <p:nvPr/>
        </p:nvPicPr>
        <p:blipFill rotWithShape="1">
          <a:blip r:embed="rId3"/>
          <a:srcRect b="6291"/>
          <a:stretch/>
        </p:blipFill>
        <p:spPr>
          <a:xfrm>
            <a:off x="343761" y="825122"/>
            <a:ext cx="11499879" cy="6061754"/>
          </a:xfrm>
          <a:prstGeom prst="rect">
            <a:avLst/>
          </a:prstGeom>
        </p:spPr>
      </p:pic>
      <p:sp>
        <p:nvSpPr>
          <p:cNvPr id="6" name="Rectangle 5">
            <a:extLst>
              <a:ext uri="{FF2B5EF4-FFF2-40B4-BE49-F238E27FC236}">
                <a16:creationId xmlns:a16="http://schemas.microsoft.com/office/drawing/2014/main" id="{044739C8-9682-1750-1D02-FC751E157DE3}"/>
              </a:ext>
            </a:extLst>
          </p:cNvPr>
          <p:cNvSpPr/>
          <p:nvPr/>
        </p:nvSpPr>
        <p:spPr>
          <a:xfrm>
            <a:off x="343761" y="1551214"/>
            <a:ext cx="6718346" cy="2604407"/>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9DC58A-2723-A40E-5E29-B567C7A5DD63}"/>
              </a:ext>
            </a:extLst>
          </p:cNvPr>
          <p:cNvSpPr/>
          <p:nvPr/>
        </p:nvSpPr>
        <p:spPr>
          <a:xfrm>
            <a:off x="343761" y="4171589"/>
            <a:ext cx="6718346" cy="2686411"/>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25C9C3-3A53-54EA-AEEA-A08FAD00CB21}"/>
              </a:ext>
            </a:extLst>
          </p:cNvPr>
          <p:cNvSpPr/>
          <p:nvPr/>
        </p:nvSpPr>
        <p:spPr>
          <a:xfrm>
            <a:off x="7141944" y="1565338"/>
            <a:ext cx="4701695" cy="2590284"/>
          </a:xfrm>
          <a:prstGeom prst="rect">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AABA309-898F-A999-6083-ADE345E9074B}"/>
              </a:ext>
            </a:extLst>
          </p:cNvPr>
          <p:cNvSpPr/>
          <p:nvPr/>
        </p:nvSpPr>
        <p:spPr>
          <a:xfrm>
            <a:off x="7994136" y="1578351"/>
            <a:ext cx="729327" cy="315132"/>
          </a:xfrm>
          <a:prstGeom prst="rect">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8B7FED6-BB91-5874-5169-9C5FF4DFE0C3}"/>
              </a:ext>
            </a:extLst>
          </p:cNvPr>
          <p:cNvSpPr/>
          <p:nvPr/>
        </p:nvSpPr>
        <p:spPr>
          <a:xfrm>
            <a:off x="7141944" y="1594176"/>
            <a:ext cx="868496" cy="315132"/>
          </a:xfrm>
          <a:prstGeom prst="rect">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470A788-8741-8BF8-2E7E-E4E973A7A758}"/>
              </a:ext>
            </a:extLst>
          </p:cNvPr>
          <p:cNvSpPr/>
          <p:nvPr/>
        </p:nvSpPr>
        <p:spPr>
          <a:xfrm>
            <a:off x="7102026" y="4221036"/>
            <a:ext cx="4701695" cy="2636964"/>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FC767FD-BF16-276D-942D-6CAF051A17F3}"/>
              </a:ext>
            </a:extLst>
          </p:cNvPr>
          <p:cNvSpPr/>
          <p:nvPr/>
        </p:nvSpPr>
        <p:spPr>
          <a:xfrm>
            <a:off x="7141944" y="4265426"/>
            <a:ext cx="394637" cy="302268"/>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ED8E290-95E5-9E87-E501-5259D7451753}"/>
              </a:ext>
            </a:extLst>
          </p:cNvPr>
          <p:cNvSpPr/>
          <p:nvPr/>
        </p:nvSpPr>
        <p:spPr>
          <a:xfrm>
            <a:off x="7576192" y="4251749"/>
            <a:ext cx="509029" cy="302268"/>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AFDEF94-C97D-5B9F-158C-0C2A783633B1}"/>
              </a:ext>
            </a:extLst>
          </p:cNvPr>
          <p:cNvSpPr/>
          <p:nvPr/>
        </p:nvSpPr>
        <p:spPr>
          <a:xfrm>
            <a:off x="8085221" y="4265425"/>
            <a:ext cx="750771" cy="288592"/>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AED2711-B4E4-559A-5225-AEE70D7B94B5}"/>
              </a:ext>
            </a:extLst>
          </p:cNvPr>
          <p:cNvSpPr/>
          <p:nvPr/>
        </p:nvSpPr>
        <p:spPr>
          <a:xfrm>
            <a:off x="8818314" y="4265088"/>
            <a:ext cx="509029" cy="288592"/>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AB69A58-CDE3-F299-61F7-9C7F02CC1383}"/>
              </a:ext>
            </a:extLst>
          </p:cNvPr>
          <p:cNvSpPr/>
          <p:nvPr/>
        </p:nvSpPr>
        <p:spPr>
          <a:xfrm>
            <a:off x="6593304" y="4466121"/>
            <a:ext cx="392756" cy="415591"/>
          </a:xfrm>
          <a:prstGeom prst="rect">
            <a:avLst/>
          </a:pr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9B26040-B4AD-2319-893D-1DECD1046D6D}"/>
              </a:ext>
            </a:extLst>
          </p:cNvPr>
          <p:cNvSpPr/>
          <p:nvPr/>
        </p:nvSpPr>
        <p:spPr>
          <a:xfrm>
            <a:off x="9730661" y="1881069"/>
            <a:ext cx="392756" cy="415591"/>
          </a:xfrm>
          <a:prstGeom prst="rect">
            <a:avLst/>
          </a:pr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97E2427-5E3B-CEAD-FB84-BD285B78F0CE}"/>
              </a:ext>
            </a:extLst>
          </p:cNvPr>
          <p:cNvSpPr/>
          <p:nvPr/>
        </p:nvSpPr>
        <p:spPr>
          <a:xfrm>
            <a:off x="821651" y="4466121"/>
            <a:ext cx="5582684" cy="346512"/>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58D682F-233A-689F-D785-EA515EDD0D75}"/>
              </a:ext>
            </a:extLst>
          </p:cNvPr>
          <p:cNvSpPr/>
          <p:nvPr/>
        </p:nvSpPr>
        <p:spPr>
          <a:xfrm>
            <a:off x="7102026" y="4221035"/>
            <a:ext cx="4701695" cy="2636964"/>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79BA86E-9251-148C-3E6B-2F7737F6E58D}"/>
              </a:ext>
            </a:extLst>
          </p:cNvPr>
          <p:cNvSpPr/>
          <p:nvPr/>
        </p:nvSpPr>
        <p:spPr>
          <a:xfrm>
            <a:off x="7141944" y="4265425"/>
            <a:ext cx="394637" cy="302268"/>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C51635E-2098-118F-BD6D-BA1A2F357B52}"/>
              </a:ext>
            </a:extLst>
          </p:cNvPr>
          <p:cNvSpPr/>
          <p:nvPr/>
        </p:nvSpPr>
        <p:spPr>
          <a:xfrm>
            <a:off x="7576192" y="4251748"/>
            <a:ext cx="509029" cy="302268"/>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17E019D-15F5-D803-1AAB-5643EA813260}"/>
              </a:ext>
            </a:extLst>
          </p:cNvPr>
          <p:cNvSpPr/>
          <p:nvPr/>
        </p:nvSpPr>
        <p:spPr>
          <a:xfrm>
            <a:off x="8085221" y="4265424"/>
            <a:ext cx="750771" cy="288592"/>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1D64B8A2-2B90-B5CE-A58F-8929D3826B0A}"/>
              </a:ext>
            </a:extLst>
          </p:cNvPr>
          <p:cNvSpPr/>
          <p:nvPr/>
        </p:nvSpPr>
        <p:spPr>
          <a:xfrm>
            <a:off x="8818314" y="4265087"/>
            <a:ext cx="509029" cy="288592"/>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6873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1" grpId="0" animBg="1"/>
      <p:bldP spid="13" grpId="0" animBg="1"/>
      <p:bldP spid="22" grpId="0" animBg="1"/>
      <p:bldP spid="27" grpId="0" animBg="1"/>
      <p:bldP spid="30" grpId="0" animBg="1"/>
      <p:bldP spid="37" grpId="0" animBg="1"/>
      <p:bldP spid="38" grpId="0" animBg="1"/>
      <p:bldP spid="39" grpId="0" animBg="1"/>
      <p:bldP spid="41" grpId="0" animBg="1"/>
      <p:bldP spid="4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3327-BB50-5E35-DCC6-FEE968DA9E4F}"/>
              </a:ext>
            </a:extLst>
          </p:cNvPr>
          <p:cNvSpPr>
            <a:spLocks noGrp="1"/>
          </p:cNvSpPr>
          <p:nvPr>
            <p:ph type="title"/>
          </p:nvPr>
        </p:nvSpPr>
        <p:spPr/>
        <p:txBody>
          <a:bodyPr/>
          <a:lstStyle/>
          <a:p>
            <a:r>
              <a:rPr lang="en-US" dirty="0" err="1"/>
              <a:t>Rstudio</a:t>
            </a:r>
            <a:r>
              <a:rPr lang="en-US" dirty="0"/>
              <a:t> Color Guide Breakdown</a:t>
            </a:r>
          </a:p>
        </p:txBody>
      </p:sp>
      <p:sp>
        <p:nvSpPr>
          <p:cNvPr id="3" name="Content Placeholder 2">
            <a:extLst>
              <a:ext uri="{FF2B5EF4-FFF2-40B4-BE49-F238E27FC236}">
                <a16:creationId xmlns:a16="http://schemas.microsoft.com/office/drawing/2014/main" id="{B8FF28F7-F8FF-CB6B-75B2-B304F3236B5A}"/>
              </a:ext>
            </a:extLst>
          </p:cNvPr>
          <p:cNvSpPr>
            <a:spLocks noGrp="1"/>
          </p:cNvSpPr>
          <p:nvPr>
            <p:ph idx="1"/>
          </p:nvPr>
        </p:nvSpPr>
        <p:spPr>
          <a:xfrm>
            <a:off x="838200" y="1434164"/>
            <a:ext cx="10515600" cy="5423836"/>
          </a:xfrm>
        </p:spPr>
        <p:txBody>
          <a:bodyPr>
            <a:normAutofit fontScale="85000" lnSpcReduction="20000"/>
          </a:bodyPr>
          <a:lstStyle/>
          <a:p>
            <a:r>
              <a:rPr lang="en-US" dirty="0">
                <a:solidFill>
                  <a:srgbClr val="C00000"/>
                </a:solidFill>
              </a:rPr>
              <a:t>Script – this file can be saved so the code kept here can be found later</a:t>
            </a:r>
          </a:p>
          <a:p>
            <a:r>
              <a:rPr lang="en-US" dirty="0">
                <a:solidFill>
                  <a:srgbClr val="FFC000"/>
                </a:solidFill>
              </a:rPr>
              <a:t>Console – code here is not saved in a file! This space is the code that is run, which can either be typed directly into the console or run from </a:t>
            </a:r>
            <a:r>
              <a:rPr lang="en-US">
                <a:solidFill>
                  <a:srgbClr val="FFC000"/>
                </a:solidFill>
              </a:rPr>
              <a:t>the script</a:t>
            </a:r>
            <a:endParaRPr lang="en-US" dirty="0">
              <a:solidFill>
                <a:srgbClr val="FFC000"/>
              </a:solidFill>
            </a:endParaRPr>
          </a:p>
          <a:p>
            <a:r>
              <a:rPr lang="en-US" dirty="0">
                <a:solidFill>
                  <a:srgbClr val="92D050"/>
                </a:solidFill>
              </a:rPr>
              <a:t>Environment tab – Variables, objects, lists, etc. that are actively called in to R and can be referred to appear here. If it is not here, it CANNOT actively be called/used </a:t>
            </a:r>
          </a:p>
          <a:p>
            <a:pPr lvl="1"/>
            <a:r>
              <a:rPr lang="en-US" dirty="0">
                <a:solidFill>
                  <a:srgbClr val="92D050"/>
                </a:solidFill>
              </a:rPr>
              <a:t>History tab – Shows code that has been run </a:t>
            </a:r>
          </a:p>
          <a:p>
            <a:r>
              <a:rPr lang="en-US" dirty="0">
                <a:solidFill>
                  <a:srgbClr val="00B0F0"/>
                </a:solidFill>
              </a:rPr>
              <a:t>Files tab – shows files that </a:t>
            </a:r>
            <a:r>
              <a:rPr lang="en-US" dirty="0" err="1">
                <a:solidFill>
                  <a:srgbClr val="00B0F0"/>
                </a:solidFill>
              </a:rPr>
              <a:t>Rstudio</a:t>
            </a:r>
            <a:r>
              <a:rPr lang="en-US" dirty="0">
                <a:solidFill>
                  <a:srgbClr val="00B0F0"/>
                </a:solidFill>
              </a:rPr>
              <a:t> sees on your computer in particular location</a:t>
            </a:r>
          </a:p>
          <a:p>
            <a:pPr lvl="1"/>
            <a:r>
              <a:rPr lang="en-US" dirty="0">
                <a:solidFill>
                  <a:srgbClr val="00B0F0"/>
                </a:solidFill>
              </a:rPr>
              <a:t>Plots tab – when creating a plot or figure, it will appear here when called</a:t>
            </a:r>
          </a:p>
          <a:p>
            <a:pPr lvl="1"/>
            <a:r>
              <a:rPr lang="en-US" dirty="0">
                <a:solidFill>
                  <a:srgbClr val="00B0F0"/>
                </a:solidFill>
              </a:rPr>
              <a:t>Packages tab – see what packages/libraries are installed and many that are available</a:t>
            </a:r>
          </a:p>
          <a:p>
            <a:pPr lvl="1"/>
            <a:r>
              <a:rPr lang="en-US" dirty="0">
                <a:solidFill>
                  <a:srgbClr val="00B0F0"/>
                </a:solidFill>
              </a:rPr>
              <a:t>Help tab – find guide for functions here. R guides have a particular look and need a bit of time to become familiar with how to find the important information, but this is such a helpful skill to acquire as it will allow you to be able to understand most functions, even if you haven’t used them before! [see code page for how to pull up from console]</a:t>
            </a:r>
          </a:p>
          <a:p>
            <a:r>
              <a:rPr lang="en-US" dirty="0">
                <a:solidFill>
                  <a:srgbClr val="0070C0"/>
                </a:solidFill>
              </a:rPr>
              <a:t>Brooms – clicking on an icon of a broom will clear the space of the window it is associated with. This means whatever is in the space/window will no longer be active and need to be called back in to refer to it</a:t>
            </a:r>
          </a:p>
          <a:p>
            <a:r>
              <a:rPr lang="en-US" dirty="0">
                <a:solidFill>
                  <a:srgbClr val="7030A0"/>
                </a:solidFill>
              </a:rPr>
              <a:t>This line indicates the current version of </a:t>
            </a:r>
            <a:r>
              <a:rPr lang="en-US" dirty="0" err="1">
                <a:solidFill>
                  <a:srgbClr val="7030A0"/>
                </a:solidFill>
              </a:rPr>
              <a:t>Rstudio</a:t>
            </a:r>
            <a:r>
              <a:rPr lang="en-US" dirty="0">
                <a:solidFill>
                  <a:srgbClr val="7030A0"/>
                </a:solidFill>
              </a:rPr>
              <a:t> and current working directory</a:t>
            </a:r>
          </a:p>
        </p:txBody>
      </p:sp>
    </p:spTree>
    <p:extLst>
      <p:ext uri="{BB962C8B-B14F-4D97-AF65-F5344CB8AC3E}">
        <p14:creationId xmlns:p14="http://schemas.microsoft.com/office/powerpoint/2010/main" val="4204820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D3147-E47C-43C8-9701-17BC41D7495B}"/>
              </a:ext>
            </a:extLst>
          </p:cNvPr>
          <p:cNvSpPr>
            <a:spLocks noGrp="1"/>
          </p:cNvSpPr>
          <p:nvPr>
            <p:ph type="title"/>
          </p:nvPr>
        </p:nvSpPr>
        <p:spPr/>
        <p:txBody>
          <a:bodyPr/>
          <a:lstStyle/>
          <a:p>
            <a:r>
              <a:rPr lang="en-US">
                <a:cs typeface="Calibri Light"/>
              </a:rPr>
              <a:t>Setting the Working Directory</a:t>
            </a:r>
            <a:endParaRPr lang="en-US"/>
          </a:p>
        </p:txBody>
      </p:sp>
      <p:pic>
        <p:nvPicPr>
          <p:cNvPr id="7" name="Picture 7" descr="A screenshot of a computer screen&#10;&#10;Description automatically generated">
            <a:extLst>
              <a:ext uri="{FF2B5EF4-FFF2-40B4-BE49-F238E27FC236}">
                <a16:creationId xmlns:a16="http://schemas.microsoft.com/office/drawing/2014/main" id="{00C34A6E-AFB0-4AD0-AFBF-88DCBD00542B}"/>
              </a:ext>
            </a:extLst>
          </p:cNvPr>
          <p:cNvPicPr>
            <a:picLocks noGrp="1" noChangeAspect="1"/>
          </p:cNvPicPr>
          <p:nvPr>
            <p:ph idx="1"/>
          </p:nvPr>
        </p:nvPicPr>
        <p:blipFill rotWithShape="1">
          <a:blip r:embed="rId2"/>
          <a:srcRect t="35256" r="49977" b="-214"/>
          <a:stretch/>
        </p:blipFill>
        <p:spPr>
          <a:xfrm>
            <a:off x="1963124" y="1630479"/>
            <a:ext cx="8660696" cy="4908071"/>
          </a:xfrm>
        </p:spPr>
      </p:pic>
      <p:sp>
        <p:nvSpPr>
          <p:cNvPr id="9" name="Rectangle 8">
            <a:extLst>
              <a:ext uri="{FF2B5EF4-FFF2-40B4-BE49-F238E27FC236}">
                <a16:creationId xmlns:a16="http://schemas.microsoft.com/office/drawing/2014/main" id="{9B3ED4F3-54B4-4067-90AB-790649A06D5A}"/>
              </a:ext>
            </a:extLst>
          </p:cNvPr>
          <p:cNvSpPr/>
          <p:nvPr/>
        </p:nvSpPr>
        <p:spPr>
          <a:xfrm>
            <a:off x="9312894" y="3830211"/>
            <a:ext cx="511098" cy="16726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ED72E7F-BFF6-4B5F-AE3A-04C2C4E39290}"/>
              </a:ext>
            </a:extLst>
          </p:cNvPr>
          <p:cNvSpPr/>
          <p:nvPr/>
        </p:nvSpPr>
        <p:spPr>
          <a:xfrm>
            <a:off x="8207065" y="4555040"/>
            <a:ext cx="1468244" cy="18585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602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B5ADA-BF25-4048-9404-B8E6C5592945}"/>
              </a:ext>
            </a:extLst>
          </p:cNvPr>
          <p:cNvSpPr>
            <a:spLocks noGrp="1"/>
          </p:cNvSpPr>
          <p:nvPr>
            <p:ph type="title"/>
          </p:nvPr>
        </p:nvSpPr>
        <p:spPr/>
        <p:txBody>
          <a:bodyPr/>
          <a:lstStyle/>
          <a:p>
            <a:r>
              <a:rPr lang="en-US">
                <a:cs typeface="Calibri Light"/>
              </a:rPr>
              <a:t>Load a CSV</a:t>
            </a:r>
            <a:endParaRPr lang="en-US"/>
          </a:p>
        </p:txBody>
      </p:sp>
      <p:pic>
        <p:nvPicPr>
          <p:cNvPr id="4" name="Picture 4" descr="A screenshot of a computer screen&#10;&#10;Description automatically generated">
            <a:extLst>
              <a:ext uri="{FF2B5EF4-FFF2-40B4-BE49-F238E27FC236}">
                <a16:creationId xmlns:a16="http://schemas.microsoft.com/office/drawing/2014/main" id="{AF3F238A-234C-4EF3-9D20-D01E97C80306}"/>
              </a:ext>
            </a:extLst>
          </p:cNvPr>
          <p:cNvPicPr>
            <a:picLocks noGrp="1" noChangeAspect="1"/>
          </p:cNvPicPr>
          <p:nvPr>
            <p:ph idx="1"/>
          </p:nvPr>
        </p:nvPicPr>
        <p:blipFill rotWithShape="1">
          <a:blip r:embed="rId2"/>
          <a:srcRect t="35256" r="49977" b="-214"/>
          <a:stretch/>
        </p:blipFill>
        <p:spPr>
          <a:xfrm>
            <a:off x="652856" y="1481796"/>
            <a:ext cx="6068038" cy="3439828"/>
          </a:xfrm>
        </p:spPr>
      </p:pic>
      <p:sp>
        <p:nvSpPr>
          <p:cNvPr id="6" name="Rectangle 5">
            <a:extLst>
              <a:ext uri="{FF2B5EF4-FFF2-40B4-BE49-F238E27FC236}">
                <a16:creationId xmlns:a16="http://schemas.microsoft.com/office/drawing/2014/main" id="{8668E12B-07E9-4CCA-9C99-D941B0A74360}"/>
              </a:ext>
            </a:extLst>
          </p:cNvPr>
          <p:cNvSpPr/>
          <p:nvPr/>
        </p:nvSpPr>
        <p:spPr>
          <a:xfrm>
            <a:off x="4936041" y="3746576"/>
            <a:ext cx="762001" cy="18585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A67133CE-55C3-46B7-82A0-4CC524005D28}"/>
              </a:ext>
            </a:extLst>
          </p:cNvPr>
          <p:cNvCxnSpPr/>
          <p:nvPr/>
        </p:nvCxnSpPr>
        <p:spPr>
          <a:xfrm flipH="1">
            <a:off x="4945567" y="918117"/>
            <a:ext cx="507379" cy="263354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8" name="Picture 8" descr="A screenshot of a computer screen&#10;&#10;Description automatically generated">
            <a:extLst>
              <a:ext uri="{FF2B5EF4-FFF2-40B4-BE49-F238E27FC236}">
                <a16:creationId xmlns:a16="http://schemas.microsoft.com/office/drawing/2014/main" id="{D4939B56-6296-4054-B403-F2CB3E090887}"/>
              </a:ext>
            </a:extLst>
          </p:cNvPr>
          <p:cNvPicPr>
            <a:picLocks noChangeAspect="1"/>
          </p:cNvPicPr>
          <p:nvPr/>
        </p:nvPicPr>
        <p:blipFill rotWithShape="1">
          <a:blip r:embed="rId3"/>
          <a:srcRect t="35659" r="50169" b="775"/>
          <a:stretch/>
        </p:blipFill>
        <p:spPr>
          <a:xfrm>
            <a:off x="6155474" y="3490492"/>
            <a:ext cx="5827439" cy="3213885"/>
          </a:xfrm>
          <a:prstGeom prst="rect">
            <a:avLst/>
          </a:prstGeom>
        </p:spPr>
      </p:pic>
      <p:sp>
        <p:nvSpPr>
          <p:cNvPr id="9" name="Rectangle 8">
            <a:extLst>
              <a:ext uri="{FF2B5EF4-FFF2-40B4-BE49-F238E27FC236}">
                <a16:creationId xmlns:a16="http://schemas.microsoft.com/office/drawing/2014/main" id="{531FC91E-14A8-44C9-AB06-AB42A2DCC0C2}"/>
              </a:ext>
            </a:extLst>
          </p:cNvPr>
          <p:cNvSpPr/>
          <p:nvPr/>
        </p:nvSpPr>
        <p:spPr>
          <a:xfrm>
            <a:off x="10716089" y="6125503"/>
            <a:ext cx="371709" cy="17656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969F5AC-DB18-45D0-B21A-8FECB987A1BB}"/>
              </a:ext>
            </a:extLst>
          </p:cNvPr>
          <p:cNvSpPr/>
          <p:nvPr/>
        </p:nvSpPr>
        <p:spPr>
          <a:xfrm>
            <a:off x="10084187" y="5354210"/>
            <a:ext cx="1431074" cy="715535"/>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7030A0"/>
              </a:solidFill>
            </a:endParaRPr>
          </a:p>
        </p:txBody>
      </p:sp>
    </p:spTree>
    <p:extLst>
      <p:ext uri="{BB962C8B-B14F-4D97-AF65-F5344CB8AC3E}">
        <p14:creationId xmlns:p14="http://schemas.microsoft.com/office/powerpoint/2010/main" val="2682106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FDA85-3E09-8A70-FC1D-830223E82D4E}"/>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207C5843-F630-CEE1-7EBD-7C80BC859DF9}"/>
              </a:ext>
            </a:extLst>
          </p:cNvPr>
          <p:cNvSpPr>
            <a:spLocks noGrp="1"/>
          </p:cNvSpPr>
          <p:nvPr>
            <p:ph idx="1"/>
          </p:nvPr>
        </p:nvSpPr>
        <p:spPr>
          <a:xfrm>
            <a:off x="838200" y="1397285"/>
            <a:ext cx="10515600" cy="5311740"/>
          </a:xfrm>
        </p:spPr>
        <p:txBody>
          <a:bodyPr>
            <a:normAutofit fontScale="92500" lnSpcReduction="20000"/>
          </a:bodyPr>
          <a:lstStyle/>
          <a:p>
            <a:r>
              <a:rPr lang="en-US" dirty="0">
                <a:cs typeface="Calibri"/>
              </a:rPr>
              <a:t>Indexing – iterating through values/rows/participants/etc.</a:t>
            </a:r>
          </a:p>
          <a:p>
            <a:r>
              <a:rPr lang="en-US" dirty="0" err="1">
                <a:cs typeface="Calibri"/>
              </a:rPr>
              <a:t>Subsetting</a:t>
            </a:r>
            <a:r>
              <a:rPr lang="en-US" dirty="0">
                <a:cs typeface="Calibri"/>
              </a:rPr>
              <a:t> </a:t>
            </a:r>
            <a:r>
              <a:rPr lang="en-US">
                <a:cs typeface="Calibri"/>
              </a:rPr>
              <a:t>– using </a:t>
            </a:r>
            <a:r>
              <a:rPr lang="en-US" dirty="0">
                <a:cs typeface="Calibri"/>
              </a:rPr>
              <a:t>a portion of all the values/rows/participants/etc.</a:t>
            </a:r>
          </a:p>
          <a:p>
            <a:r>
              <a:rPr lang="en-US" dirty="0" err="1">
                <a:cs typeface="Calibri"/>
              </a:rPr>
              <a:t>Dataframe</a:t>
            </a:r>
            <a:r>
              <a:rPr lang="en-US" dirty="0">
                <a:cs typeface="Calibri"/>
              </a:rPr>
              <a:t> – two-dimensional structure [rows, columns]</a:t>
            </a:r>
          </a:p>
          <a:p>
            <a:pPr lvl="1"/>
            <a:r>
              <a:rPr lang="en-US" dirty="0">
                <a:cs typeface="Calibri"/>
              </a:rPr>
              <a:t>Usually how data bases should be called into and accessed in R</a:t>
            </a:r>
          </a:p>
          <a:p>
            <a:r>
              <a:rPr lang="en-US" dirty="0">
                <a:cs typeface="Calibri"/>
              </a:rPr>
              <a:t>Variable – column in a </a:t>
            </a:r>
            <a:r>
              <a:rPr lang="en-US" dirty="0" err="1">
                <a:cs typeface="Calibri"/>
              </a:rPr>
              <a:t>dataframe</a:t>
            </a:r>
            <a:endParaRPr lang="en-US" dirty="0">
              <a:cs typeface="Calibri"/>
            </a:endParaRPr>
          </a:p>
          <a:p>
            <a:r>
              <a:rPr lang="en-US" dirty="0">
                <a:cs typeface="Calibri"/>
              </a:rPr>
              <a:t>Object – a created ‘code’ to access. 6 types: vector, list, matrix, array, factor, </a:t>
            </a:r>
            <a:r>
              <a:rPr lang="en-US" dirty="0" err="1">
                <a:cs typeface="Calibri"/>
              </a:rPr>
              <a:t>dataframe</a:t>
            </a:r>
            <a:endParaRPr lang="en-US" dirty="0">
              <a:cs typeface="Calibri"/>
            </a:endParaRPr>
          </a:p>
          <a:p>
            <a:r>
              <a:rPr lang="en-US" dirty="0">
                <a:cs typeface="Calibri"/>
              </a:rPr>
              <a:t>Functions - a predefined set of tasks performed on the arguments given</a:t>
            </a:r>
          </a:p>
          <a:p>
            <a:pPr lvl="1"/>
            <a:r>
              <a:rPr lang="en-US" dirty="0">
                <a:cs typeface="Calibri"/>
              </a:rPr>
              <a:t>In R, functions have the format: </a:t>
            </a:r>
            <a:r>
              <a:rPr lang="en-US" dirty="0" err="1">
                <a:latin typeface="Courier New" panose="02070309020205020404" pitchFamily="49" charset="0"/>
                <a:cs typeface="Courier New" panose="02070309020205020404" pitchFamily="49" charset="0"/>
              </a:rPr>
              <a:t>functionname</a:t>
            </a:r>
            <a:r>
              <a:rPr lang="en-US" dirty="0">
                <a:latin typeface="Courier New" panose="02070309020205020404" pitchFamily="49" charset="0"/>
                <a:cs typeface="Courier New" panose="02070309020205020404" pitchFamily="49" charset="0"/>
              </a:rPr>
              <a:t>(argument1, argument2, ...)</a:t>
            </a:r>
          </a:p>
          <a:p>
            <a:pPr lvl="1"/>
            <a:r>
              <a:rPr lang="en-US" dirty="0">
                <a:cs typeface="Courier New" panose="02070309020205020404" pitchFamily="49" charset="0"/>
              </a:rPr>
              <a:t>The function name is the function’s identification name as defined when the function was created</a:t>
            </a:r>
          </a:p>
          <a:p>
            <a:pPr lvl="1"/>
            <a:r>
              <a:rPr lang="en-US" dirty="0">
                <a:cs typeface="Courier New" panose="02070309020205020404" pitchFamily="49" charset="0"/>
              </a:rPr>
              <a:t>Arguments are the pieces of info the function needs to run the predefined tasks. Many functions have required and optional arguments. Most required, and some optional, arguments are ORDER SPECIFIC. Many optional arguments must be fully defined with the name and input (more on this later).</a:t>
            </a:r>
          </a:p>
        </p:txBody>
      </p:sp>
    </p:spTree>
    <p:extLst>
      <p:ext uri="{BB962C8B-B14F-4D97-AF65-F5344CB8AC3E}">
        <p14:creationId xmlns:p14="http://schemas.microsoft.com/office/powerpoint/2010/main" val="218682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9817D-4E17-288D-E21F-1B2148432FDA}"/>
              </a:ext>
            </a:extLst>
          </p:cNvPr>
          <p:cNvSpPr>
            <a:spLocks noGrp="1"/>
          </p:cNvSpPr>
          <p:nvPr>
            <p:ph type="title"/>
          </p:nvPr>
        </p:nvSpPr>
        <p:spPr>
          <a:xfrm>
            <a:off x="745733" y="0"/>
            <a:ext cx="10515600" cy="1006867"/>
          </a:xfrm>
        </p:spPr>
        <p:txBody>
          <a:bodyPr/>
          <a:lstStyle/>
          <a:p>
            <a:r>
              <a:rPr lang="en-US" dirty="0"/>
              <a:t>Helpful Code</a:t>
            </a:r>
          </a:p>
        </p:txBody>
      </p:sp>
      <p:graphicFrame>
        <p:nvGraphicFramePr>
          <p:cNvPr id="4" name="Table 4">
            <a:extLst>
              <a:ext uri="{FF2B5EF4-FFF2-40B4-BE49-F238E27FC236}">
                <a16:creationId xmlns:a16="http://schemas.microsoft.com/office/drawing/2014/main" id="{49CF6688-A425-1764-6699-67DC71DB3168}"/>
              </a:ext>
            </a:extLst>
          </p:cNvPr>
          <p:cNvGraphicFramePr>
            <a:graphicFrameLocks noGrp="1"/>
          </p:cNvGraphicFramePr>
          <p:nvPr>
            <p:extLst>
              <p:ext uri="{D42A27DB-BD31-4B8C-83A1-F6EECF244321}">
                <p14:modId xmlns:p14="http://schemas.microsoft.com/office/powerpoint/2010/main" val="3066868530"/>
              </p:ext>
            </p:extLst>
          </p:nvPr>
        </p:nvGraphicFramePr>
        <p:xfrm>
          <a:off x="157537" y="842481"/>
          <a:ext cx="11876926" cy="5825888"/>
        </p:xfrm>
        <a:graphic>
          <a:graphicData uri="http://schemas.openxmlformats.org/drawingml/2006/table">
            <a:tbl>
              <a:tblPr firstRow="1" bandRow="1">
                <a:tableStyleId>{5C22544A-7EE6-4342-B048-85BDC9FD1C3A}</a:tableStyleId>
              </a:tblPr>
              <a:tblGrid>
                <a:gridCol w="5938463">
                  <a:extLst>
                    <a:ext uri="{9D8B030D-6E8A-4147-A177-3AD203B41FA5}">
                      <a16:colId xmlns:a16="http://schemas.microsoft.com/office/drawing/2014/main" val="4184988772"/>
                    </a:ext>
                  </a:extLst>
                </a:gridCol>
                <a:gridCol w="5938463">
                  <a:extLst>
                    <a:ext uri="{9D8B030D-6E8A-4147-A177-3AD203B41FA5}">
                      <a16:colId xmlns:a16="http://schemas.microsoft.com/office/drawing/2014/main" val="4197014443"/>
                    </a:ext>
                  </a:extLst>
                </a:gridCol>
              </a:tblGrid>
              <a:tr h="568216">
                <a:tc>
                  <a:txBody>
                    <a:bodyPr/>
                    <a:lstStyle/>
                    <a:p>
                      <a:pPr algn="ctr"/>
                      <a:r>
                        <a:rPr lang="en-US" dirty="0"/>
                        <a:t>Task</a:t>
                      </a:r>
                    </a:p>
                  </a:txBody>
                  <a:tcPr/>
                </a:tc>
                <a:tc>
                  <a:txBody>
                    <a:bodyPr/>
                    <a:lstStyle/>
                    <a:p>
                      <a:pPr algn="ctr"/>
                      <a:r>
                        <a:rPr lang="en-US" dirty="0">
                          <a:latin typeface="Courier New" panose="02070309020205020404" pitchFamily="49" charset="0"/>
                          <a:cs typeface="Courier New" panose="02070309020205020404" pitchFamily="49" charset="0"/>
                        </a:rPr>
                        <a:t>Code</a:t>
                      </a:r>
                    </a:p>
                  </a:txBody>
                  <a:tcPr/>
                </a:tc>
                <a:extLst>
                  <a:ext uri="{0D108BD9-81ED-4DB2-BD59-A6C34878D82A}">
                    <a16:rowId xmlns:a16="http://schemas.microsoft.com/office/drawing/2014/main" val="4071528628"/>
                  </a:ext>
                </a:extLst>
              </a:tr>
              <a:tr h="568216">
                <a:tc>
                  <a:txBody>
                    <a:bodyPr/>
                    <a:lstStyle/>
                    <a:p>
                      <a:r>
                        <a:rPr lang="en-US" dirty="0"/>
                        <a:t>Search for help guide</a:t>
                      </a:r>
                    </a:p>
                  </a:txBody>
                  <a:tcPr/>
                </a:tc>
                <a:tc>
                  <a:txBody>
                    <a:bodyPr/>
                    <a:lstStyle/>
                    <a:p>
                      <a:r>
                        <a:rPr lang="en-US" dirty="0">
                          <a:latin typeface="Courier New" panose="02070309020205020404" pitchFamily="49" charset="0"/>
                          <a:cs typeface="Courier New" panose="02070309020205020404" pitchFamily="49" charset="0"/>
                        </a:rPr>
                        <a:t>??</a:t>
                      </a:r>
                      <a:r>
                        <a:rPr lang="en-US" dirty="0">
                          <a:highlight>
                            <a:srgbClr val="00FF00"/>
                          </a:highlight>
                          <a:latin typeface="Courier New" panose="02070309020205020404" pitchFamily="49" charset="0"/>
                          <a:cs typeface="Courier New" panose="02070309020205020404" pitchFamily="49" charset="0"/>
                        </a:rPr>
                        <a:t>function</a:t>
                      </a:r>
                    </a:p>
                    <a:p>
                      <a:r>
                        <a:rPr lang="en-US" dirty="0">
                          <a:latin typeface="Courier New" panose="02070309020205020404" pitchFamily="49" charset="0"/>
                          <a:cs typeface="Courier New" panose="02070309020205020404" pitchFamily="49" charset="0"/>
                        </a:rPr>
                        <a:t>??</a:t>
                      </a:r>
                      <a:r>
                        <a:rPr lang="en-US" dirty="0">
                          <a:highlight>
                            <a:srgbClr val="00FF00"/>
                          </a:highlight>
                          <a:latin typeface="Courier New" panose="02070309020205020404" pitchFamily="49" charset="0"/>
                          <a:cs typeface="Courier New" panose="02070309020205020404" pitchFamily="49" charset="0"/>
                        </a:rPr>
                        <a:t>package</a:t>
                      </a:r>
                    </a:p>
                  </a:txBody>
                  <a:tcPr/>
                </a:tc>
                <a:extLst>
                  <a:ext uri="{0D108BD9-81ED-4DB2-BD59-A6C34878D82A}">
                    <a16:rowId xmlns:a16="http://schemas.microsoft.com/office/drawing/2014/main" val="337125099"/>
                  </a:ext>
                </a:extLst>
              </a:tr>
              <a:tr h="568216">
                <a:tc>
                  <a:txBody>
                    <a:bodyPr/>
                    <a:lstStyle/>
                    <a:p>
                      <a:r>
                        <a:rPr lang="en-US" dirty="0"/>
                        <a:t>Set working directory</a:t>
                      </a:r>
                    </a:p>
                  </a:txBody>
                  <a:tcPr/>
                </a:tc>
                <a:tc>
                  <a:txBody>
                    <a:bodyPr/>
                    <a:lstStyle/>
                    <a:p>
                      <a:r>
                        <a:rPr lang="en-US" dirty="0" err="1">
                          <a:latin typeface="Courier New" panose="02070309020205020404" pitchFamily="49" charset="0"/>
                          <a:cs typeface="Courier New" panose="02070309020205020404" pitchFamily="49" charset="0"/>
                        </a:rPr>
                        <a:t>Setwd</a:t>
                      </a:r>
                      <a:r>
                        <a:rPr lang="en-US" dirty="0">
                          <a:latin typeface="Courier New" panose="02070309020205020404" pitchFamily="49" charset="0"/>
                          <a:cs typeface="Courier New" panose="02070309020205020404" pitchFamily="49" charset="0"/>
                        </a:rPr>
                        <a:t>(“</a:t>
                      </a:r>
                      <a:r>
                        <a:rPr lang="en-US" dirty="0">
                          <a:highlight>
                            <a:srgbClr val="00FF00"/>
                          </a:highlight>
                          <a:latin typeface="Courier New" panose="02070309020205020404" pitchFamily="49" charset="0"/>
                          <a:cs typeface="Courier New" panose="02070309020205020404" pitchFamily="49" charset="0"/>
                        </a:rPr>
                        <a:t>directory/desired/to/work/from</a:t>
                      </a:r>
                      <a:r>
                        <a:rPr lang="en-US" dirty="0">
                          <a:latin typeface="Courier New" panose="02070309020205020404" pitchFamily="49" charset="0"/>
                          <a:cs typeface="Courier New" panose="02070309020205020404" pitchFamily="49" charset="0"/>
                        </a:rPr>
                        <a:t>”)</a:t>
                      </a:r>
                    </a:p>
                  </a:txBody>
                  <a:tcPr/>
                </a:tc>
                <a:extLst>
                  <a:ext uri="{0D108BD9-81ED-4DB2-BD59-A6C34878D82A}">
                    <a16:rowId xmlns:a16="http://schemas.microsoft.com/office/drawing/2014/main" val="1062029425"/>
                  </a:ext>
                </a:extLst>
              </a:tr>
              <a:tr h="568216">
                <a:tc>
                  <a:txBody>
                    <a:bodyPr/>
                    <a:lstStyle/>
                    <a:p>
                      <a:r>
                        <a:rPr lang="en-US" dirty="0"/>
                        <a:t>Report variables in </a:t>
                      </a:r>
                      <a:r>
                        <a:rPr lang="en-US" dirty="0" err="1"/>
                        <a:t>dataframe</a:t>
                      </a:r>
                      <a:endParaRPr lang="en-US" dirty="0"/>
                    </a:p>
                  </a:txBody>
                  <a:tcPr/>
                </a:tc>
                <a:tc>
                  <a:txBody>
                    <a:bodyPr/>
                    <a:lstStyle/>
                    <a:p>
                      <a:r>
                        <a:rPr lang="en-US" dirty="0">
                          <a:latin typeface="Courier New" panose="02070309020205020404" pitchFamily="49" charset="0"/>
                          <a:cs typeface="Courier New" panose="02070309020205020404" pitchFamily="49" charset="0"/>
                        </a:rPr>
                        <a:t>names(</a:t>
                      </a:r>
                      <a:r>
                        <a:rPr lang="en-US" dirty="0" err="1">
                          <a:highlight>
                            <a:srgbClr val="00FF00"/>
                          </a:highlight>
                          <a:latin typeface="Courier New" panose="02070309020205020404" pitchFamily="49" charset="0"/>
                          <a:cs typeface="Courier New" panose="02070309020205020404" pitchFamily="49" charset="0"/>
                        </a:rPr>
                        <a:t>dataframe</a:t>
                      </a:r>
                      <a:r>
                        <a:rPr lang="en-US" dirty="0">
                          <a:latin typeface="Courier New" panose="02070309020205020404" pitchFamily="49" charset="0"/>
                          <a:cs typeface="Courier New" panose="02070309020205020404" pitchFamily="49" charset="0"/>
                        </a:rPr>
                        <a:t>)</a:t>
                      </a:r>
                    </a:p>
                  </a:txBody>
                  <a:tcPr/>
                </a:tc>
                <a:extLst>
                  <a:ext uri="{0D108BD9-81ED-4DB2-BD59-A6C34878D82A}">
                    <a16:rowId xmlns:a16="http://schemas.microsoft.com/office/drawing/2014/main" val="3242672726"/>
                  </a:ext>
                </a:extLst>
              </a:tr>
              <a:tr h="568216">
                <a:tc>
                  <a:txBody>
                    <a:bodyPr/>
                    <a:lstStyle/>
                    <a:p>
                      <a:r>
                        <a:rPr lang="en-US" dirty="0"/>
                        <a:t>View </a:t>
                      </a:r>
                      <a:r>
                        <a:rPr lang="en-US" dirty="0" err="1"/>
                        <a:t>dataframe</a:t>
                      </a:r>
                      <a:endParaRPr lang="en-US" dirty="0"/>
                    </a:p>
                  </a:txBody>
                  <a:tcPr/>
                </a:tc>
                <a:tc>
                  <a:txBody>
                    <a:bodyPr/>
                    <a:lstStyle/>
                    <a:p>
                      <a:r>
                        <a:rPr lang="en-US" dirty="0">
                          <a:latin typeface="Courier New" panose="02070309020205020404" pitchFamily="49" charset="0"/>
                          <a:cs typeface="Courier New" panose="02070309020205020404" pitchFamily="49" charset="0"/>
                        </a:rPr>
                        <a:t>View(</a:t>
                      </a:r>
                      <a:r>
                        <a:rPr lang="en-US" dirty="0" err="1">
                          <a:highlight>
                            <a:srgbClr val="00FF00"/>
                          </a:highlight>
                          <a:latin typeface="Courier New" panose="02070309020205020404" pitchFamily="49" charset="0"/>
                          <a:cs typeface="Courier New" panose="02070309020205020404" pitchFamily="49" charset="0"/>
                        </a:rPr>
                        <a:t>dataframe</a:t>
                      </a:r>
                      <a:r>
                        <a:rPr lang="en-US" dirty="0">
                          <a:latin typeface="Courier New" panose="02070309020205020404" pitchFamily="49" charset="0"/>
                          <a:cs typeface="Courier New" panose="02070309020205020404" pitchFamily="49" charset="0"/>
                        </a:rPr>
                        <a:t>)</a:t>
                      </a:r>
                    </a:p>
                  </a:txBody>
                  <a:tcPr/>
                </a:tc>
                <a:extLst>
                  <a:ext uri="{0D108BD9-81ED-4DB2-BD59-A6C34878D82A}">
                    <a16:rowId xmlns:a16="http://schemas.microsoft.com/office/drawing/2014/main" val="1889787690"/>
                  </a:ext>
                </a:extLst>
              </a:tr>
              <a:tr h="568216">
                <a:tc>
                  <a:txBody>
                    <a:bodyPr/>
                    <a:lstStyle/>
                    <a:p>
                      <a:r>
                        <a:rPr lang="en-US" dirty="0"/>
                        <a:t>Report row ‘</a:t>
                      </a:r>
                      <a:r>
                        <a:rPr lang="en-US" dirty="0" err="1"/>
                        <a:t>i</a:t>
                      </a:r>
                      <a:r>
                        <a:rPr lang="en-US" dirty="0"/>
                        <a:t>’ and column ‘j’</a:t>
                      </a:r>
                    </a:p>
                  </a:txBody>
                  <a:tcPr/>
                </a:tc>
                <a:tc>
                  <a:txBody>
                    <a:bodyPr/>
                    <a:lstStyle/>
                    <a:p>
                      <a:r>
                        <a:rPr lang="en-US" dirty="0" err="1">
                          <a:highlight>
                            <a:srgbClr val="00FF00"/>
                          </a:highlight>
                          <a:latin typeface="Courier New" panose="02070309020205020404" pitchFamily="49" charset="0"/>
                          <a:cs typeface="Courier New" panose="02070309020205020404" pitchFamily="49" charset="0"/>
                        </a:rPr>
                        <a:t>dataframe</a:t>
                      </a:r>
                      <a:r>
                        <a:rPr lang="en-US" dirty="0">
                          <a:latin typeface="Courier New" panose="02070309020205020404" pitchFamily="49" charset="0"/>
                          <a:cs typeface="Courier New" panose="02070309020205020404" pitchFamily="49" charset="0"/>
                        </a:rPr>
                        <a:t>[</a:t>
                      </a:r>
                      <a:r>
                        <a:rPr lang="en-US" dirty="0" err="1">
                          <a:highlight>
                            <a:srgbClr val="00FF00"/>
                          </a:highlight>
                          <a:latin typeface="Courier New" panose="02070309020205020404" pitchFamily="49" charset="0"/>
                          <a:cs typeface="Courier New" panose="02070309020205020404" pitchFamily="49" charset="0"/>
                        </a:rPr>
                        <a:t>i</a:t>
                      </a:r>
                      <a:r>
                        <a:rPr lang="en-US" dirty="0" err="1">
                          <a:latin typeface="Courier New" panose="02070309020205020404" pitchFamily="49" charset="0"/>
                          <a:cs typeface="Courier New" panose="02070309020205020404" pitchFamily="49" charset="0"/>
                        </a:rPr>
                        <a:t>,</a:t>
                      </a:r>
                      <a:r>
                        <a:rPr lang="en-US" dirty="0" err="1">
                          <a:highlight>
                            <a:srgbClr val="00FF00"/>
                          </a:highlight>
                          <a:latin typeface="Courier New" panose="02070309020205020404" pitchFamily="49" charset="0"/>
                          <a:cs typeface="Courier New" panose="02070309020205020404" pitchFamily="49" charset="0"/>
                        </a:rPr>
                        <a:t>j</a:t>
                      </a:r>
                      <a:r>
                        <a:rPr lang="en-US" dirty="0">
                          <a:latin typeface="Courier New" panose="02070309020205020404" pitchFamily="49" charset="0"/>
                          <a:cs typeface="Courier New" panose="02070309020205020404" pitchFamily="49" charset="0"/>
                        </a:rPr>
                        <a:t>]</a:t>
                      </a:r>
                    </a:p>
                  </a:txBody>
                  <a:tcPr/>
                </a:tc>
                <a:extLst>
                  <a:ext uri="{0D108BD9-81ED-4DB2-BD59-A6C34878D82A}">
                    <a16:rowId xmlns:a16="http://schemas.microsoft.com/office/drawing/2014/main" val="3014757808"/>
                  </a:ext>
                </a:extLst>
              </a:tr>
              <a:tr h="568216">
                <a:tc>
                  <a:txBody>
                    <a:bodyPr/>
                    <a:lstStyle/>
                    <a:p>
                      <a:r>
                        <a:rPr lang="en-US" dirty="0"/>
                        <a:t>Extract variable named ‘foo’</a:t>
                      </a:r>
                    </a:p>
                  </a:txBody>
                  <a:tcPr/>
                </a:tc>
                <a:tc>
                  <a:txBody>
                    <a:bodyPr/>
                    <a:lstStyle/>
                    <a:p>
                      <a:r>
                        <a:rPr lang="en-US" dirty="0" err="1">
                          <a:highlight>
                            <a:srgbClr val="00FF00"/>
                          </a:highlight>
                          <a:latin typeface="Courier New" panose="02070309020205020404" pitchFamily="49" charset="0"/>
                          <a:cs typeface="Courier New" panose="02070309020205020404" pitchFamily="49" charset="0"/>
                        </a:rPr>
                        <a:t>dataframe</a:t>
                      </a:r>
                      <a:r>
                        <a:rPr lang="en-US" dirty="0" err="1">
                          <a:latin typeface="Courier New" panose="02070309020205020404" pitchFamily="49" charset="0"/>
                          <a:cs typeface="Courier New" panose="02070309020205020404" pitchFamily="49" charset="0"/>
                        </a:rPr>
                        <a:t>$</a:t>
                      </a:r>
                      <a:r>
                        <a:rPr lang="en-US" dirty="0" err="1">
                          <a:highlight>
                            <a:srgbClr val="00FF00"/>
                          </a:highlight>
                          <a:latin typeface="Courier New" panose="02070309020205020404" pitchFamily="49" charset="0"/>
                          <a:cs typeface="Courier New" panose="02070309020205020404" pitchFamily="49" charset="0"/>
                        </a:rPr>
                        <a:t>foo</a:t>
                      </a:r>
                      <a:endParaRPr lang="en-US" dirty="0">
                        <a:highlight>
                          <a:srgbClr val="00FF00"/>
                        </a:highlight>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4229895843"/>
                  </a:ext>
                </a:extLst>
              </a:tr>
              <a:tr h="568216">
                <a:tc>
                  <a:txBody>
                    <a:bodyPr/>
                    <a:lstStyle/>
                    <a:p>
                      <a:r>
                        <a:rPr lang="en-US" dirty="0"/>
                        <a:t>Create new object called ‘x’ and assign the value ‘4’ to it</a:t>
                      </a:r>
                    </a:p>
                  </a:txBody>
                  <a:tcPr/>
                </a:tc>
                <a:tc>
                  <a:txBody>
                    <a:bodyPr/>
                    <a:lstStyle/>
                    <a:p>
                      <a:r>
                        <a:rPr lang="en-US" dirty="0">
                          <a:highlight>
                            <a:srgbClr val="00FF00"/>
                          </a:highlight>
                          <a:latin typeface="Courier New" panose="02070309020205020404" pitchFamily="49" charset="0"/>
                          <a:cs typeface="Courier New" panose="02070309020205020404" pitchFamily="49" charset="0"/>
                        </a:rPr>
                        <a:t>x</a:t>
                      </a:r>
                      <a:r>
                        <a:rPr lang="en-US" dirty="0">
                          <a:latin typeface="Courier New" panose="02070309020205020404" pitchFamily="49" charset="0"/>
                          <a:cs typeface="Courier New" panose="02070309020205020404" pitchFamily="49" charset="0"/>
                        </a:rPr>
                        <a:t> &lt;- </a:t>
                      </a:r>
                      <a:r>
                        <a:rPr lang="en-US" dirty="0">
                          <a:highlight>
                            <a:srgbClr val="00FF00"/>
                          </a:highlight>
                          <a:latin typeface="Courier New" panose="02070309020205020404" pitchFamily="49" charset="0"/>
                          <a:cs typeface="Courier New" panose="02070309020205020404" pitchFamily="49" charset="0"/>
                        </a:rPr>
                        <a:t>4</a:t>
                      </a:r>
                    </a:p>
                  </a:txBody>
                  <a:tcPr/>
                </a:tc>
                <a:extLst>
                  <a:ext uri="{0D108BD9-81ED-4DB2-BD59-A6C34878D82A}">
                    <a16:rowId xmlns:a16="http://schemas.microsoft.com/office/drawing/2014/main" val="3308800385"/>
                  </a:ext>
                </a:extLst>
              </a:tr>
              <a:tr h="568216">
                <a:tc>
                  <a:txBody>
                    <a:bodyPr/>
                    <a:lstStyle/>
                    <a:p>
                      <a:r>
                        <a:rPr lang="en-US" dirty="0"/>
                        <a:t>Create new column in </a:t>
                      </a:r>
                      <a:r>
                        <a:rPr lang="en-US" dirty="0" err="1"/>
                        <a:t>dataframe</a:t>
                      </a:r>
                      <a:r>
                        <a:rPr lang="en-US" dirty="0"/>
                        <a:t> named ‘</a:t>
                      </a:r>
                      <a:r>
                        <a:rPr lang="en-US" dirty="0" err="1"/>
                        <a:t>ThisOne</a:t>
                      </a:r>
                      <a:r>
                        <a:rPr lang="en-US" dirty="0"/>
                        <a:t>’ with ‘y’ in cells</a:t>
                      </a:r>
                    </a:p>
                  </a:txBody>
                  <a:tcPr/>
                </a:tc>
                <a:tc>
                  <a:txBody>
                    <a:bodyPr/>
                    <a:lstStyle/>
                    <a:p>
                      <a:r>
                        <a:rPr lang="en-US" dirty="0" err="1">
                          <a:highlight>
                            <a:srgbClr val="00FF00"/>
                          </a:highlight>
                          <a:latin typeface="Courier New" panose="02070309020205020404" pitchFamily="49" charset="0"/>
                          <a:cs typeface="Courier New" panose="02070309020205020404" pitchFamily="49" charset="0"/>
                        </a:rPr>
                        <a:t>dataframe</a:t>
                      </a:r>
                      <a:r>
                        <a:rPr lang="en-US" dirty="0" err="1">
                          <a:latin typeface="Courier New" panose="02070309020205020404" pitchFamily="49" charset="0"/>
                          <a:cs typeface="Courier New" panose="02070309020205020404" pitchFamily="49" charset="0"/>
                        </a:rPr>
                        <a:t>$</a:t>
                      </a:r>
                      <a:r>
                        <a:rPr lang="en-US" dirty="0" err="1">
                          <a:highlight>
                            <a:srgbClr val="00FF00"/>
                          </a:highlight>
                          <a:latin typeface="Courier New" panose="02070309020205020404" pitchFamily="49" charset="0"/>
                          <a:cs typeface="Courier New" panose="02070309020205020404" pitchFamily="49" charset="0"/>
                        </a:rPr>
                        <a:t>ThisOne</a:t>
                      </a:r>
                      <a:r>
                        <a:rPr lang="en-US" dirty="0">
                          <a:latin typeface="Courier New" panose="02070309020205020404" pitchFamily="49" charset="0"/>
                          <a:cs typeface="Courier New" panose="02070309020205020404" pitchFamily="49" charset="0"/>
                        </a:rPr>
                        <a:t> &lt;- </a:t>
                      </a:r>
                      <a:r>
                        <a:rPr lang="en-US" dirty="0">
                          <a:highlight>
                            <a:srgbClr val="00FF00"/>
                          </a:highlight>
                          <a:latin typeface="Courier New" panose="02070309020205020404" pitchFamily="49" charset="0"/>
                          <a:cs typeface="Courier New" panose="02070309020205020404" pitchFamily="49" charset="0"/>
                        </a:rPr>
                        <a:t>y</a:t>
                      </a:r>
                    </a:p>
                  </a:txBody>
                  <a:tcPr/>
                </a:tc>
                <a:extLst>
                  <a:ext uri="{0D108BD9-81ED-4DB2-BD59-A6C34878D82A}">
                    <a16:rowId xmlns:a16="http://schemas.microsoft.com/office/drawing/2014/main" val="134556315"/>
                  </a:ext>
                </a:extLst>
              </a:tr>
              <a:tr h="568216">
                <a:tc>
                  <a:txBody>
                    <a:bodyPr/>
                    <a:lstStyle/>
                    <a:p>
                      <a:endParaRPr lang="en-US" dirty="0"/>
                    </a:p>
                  </a:txBody>
                  <a:tcPr/>
                </a:tc>
                <a:tc>
                  <a:txBody>
                    <a:bodyPr/>
                    <a:lstStyle/>
                    <a:p>
                      <a:endParaRPr lang="en-US" dirty="0">
                        <a:latin typeface="Courier New" panose="02070309020205020404" pitchFamily="49" charset="0"/>
                        <a:cs typeface="Courier New" panose="02070309020205020404" pitchFamily="49" charset="0"/>
                      </a:endParaRPr>
                    </a:p>
                  </a:txBody>
                  <a:tcPr/>
                </a:tc>
                <a:extLst>
                  <a:ext uri="{0D108BD9-81ED-4DB2-BD59-A6C34878D82A}">
                    <a16:rowId xmlns:a16="http://schemas.microsoft.com/office/drawing/2014/main" val="638935204"/>
                  </a:ext>
                </a:extLst>
              </a:tr>
            </a:tbl>
          </a:graphicData>
        </a:graphic>
      </p:graphicFrame>
    </p:spTree>
    <p:extLst>
      <p:ext uri="{BB962C8B-B14F-4D97-AF65-F5344CB8AC3E}">
        <p14:creationId xmlns:p14="http://schemas.microsoft.com/office/powerpoint/2010/main" val="37553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2497</TotalTime>
  <Words>951</Words>
  <Application>Microsoft Office PowerPoint</Application>
  <PresentationFormat>Widescreen</PresentationFormat>
  <Paragraphs>79</Paragraphs>
  <Slides>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Courier New</vt:lpstr>
      <vt:lpstr>Office Theme</vt:lpstr>
      <vt:lpstr>R Lab Week 1: Indexing and Subsetting</vt:lpstr>
      <vt:lpstr>Moodle</vt:lpstr>
      <vt:lpstr>Lab Objectives</vt:lpstr>
      <vt:lpstr>RStudio</vt:lpstr>
      <vt:lpstr>Rstudio Color Guide Breakdown</vt:lpstr>
      <vt:lpstr>Setting the Working Directory</vt:lpstr>
      <vt:lpstr>Load a CSV</vt:lpstr>
      <vt:lpstr>Terminology</vt:lpstr>
      <vt:lpstr>Helpful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Lab Week 1: Indexing and Subsetting</dc:title>
  <dc:creator>Lauryn Burleigh</dc:creator>
  <cp:lastModifiedBy>Lauryn Burleigh</cp:lastModifiedBy>
  <cp:revision>1</cp:revision>
  <dcterms:created xsi:type="dcterms:W3CDTF">2022-08-23T18:59:39Z</dcterms:created>
  <dcterms:modified xsi:type="dcterms:W3CDTF">2022-08-26T16:52:17Z</dcterms:modified>
</cp:coreProperties>
</file>

<file path=docProps/thumbnail.jpeg>
</file>